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1831" r:id="rId3"/>
    <p:sldId id="259" r:id="rId4"/>
    <p:sldId id="1834" r:id="rId5"/>
    <p:sldId id="1839" r:id="rId6"/>
    <p:sldId id="1840" r:id="rId7"/>
    <p:sldId id="1836" r:id="rId8"/>
    <p:sldId id="1842" r:id="rId9"/>
    <p:sldId id="1843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B5"/>
    <a:srgbClr val="A6A6A6"/>
    <a:srgbClr val="797991"/>
    <a:srgbClr val="FFE600"/>
    <a:srgbClr val="D2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36FA0-0FA7-4E45-B6E5-311083D62B46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0D5CA-C351-402F-BF61-80A305350B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4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28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6B06-E542-4517-B78C-71CEEFE6D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18533-21B0-4B39-9FA8-A8E9205DF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65FD9-ACE9-4375-AB6E-40F23F69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6280E-346F-4BF5-884D-326534B67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EDB0-69E9-4D7E-9DA8-66A09C47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52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D6E6-5465-4BAB-B7F2-24BD9A75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B9A60-179C-4D8D-AD7E-0F8F16F64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55E8A-9808-4230-8C48-E612C4F5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951B6-0BC4-4EE5-B9C7-05857C8E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4791-31B6-483C-910C-0529E64C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96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F73D7-8D4A-4669-B5D4-C156B8768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9D819-038C-4254-BA1C-4DF894016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DC291-F797-47CE-9929-016A6817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40B7-2F65-490C-A196-24755D4A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CA47B-CCBB-4C00-A3AB-5B0537A6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761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591A49-7FFA-4990-BBC5-982E65BA7057}" type="datetime3">
              <a:rPr lang="de-DE" smtClean="0"/>
              <a:pPr/>
              <a:t>22/12/22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EY DE PPT Gallery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F1BC30E3-FFE5-4B91-AA19-87A149EBB9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37921"/>
            <a:ext cx="3450696" cy="9134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327" marR="0" lvl="1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0919" marR="0" lvl="2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5752" marR="0" lvl="3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091" marR="0" lvl="4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907750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34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4346-F457-46EB-9A21-4F882EDA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DAC3-E2ED-41E0-8C1C-DAFAB6F89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BDA63-357B-4494-9DDF-AB8F1198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8898-B6E6-46B1-8225-84239785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00692-6398-4ECA-8855-43183F97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42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1CF1-FEB0-4F63-A870-E5DD0C3C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CFE5F-534D-4647-B7D5-640904C2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4AF58-1F16-498D-AE0C-5347D154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2D04F-CB5A-4D61-A072-44CC88B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ABAC-A074-45D4-86DB-44A69452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64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1F2B-46A0-448C-BB6A-E2A63AE3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374AF-CA33-46F5-A0BE-470D8BDA6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A8C17-CC99-412D-93A1-E2FDD71D1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AF333-6E0D-46A8-B5B6-485BE288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B146E-17AC-429D-90D7-7B9942D3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13AB5-7232-49CC-A16A-D740BD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31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1BD0-6D56-4C26-9477-EE0E1F48E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EF215-CC99-4DAE-8DED-CFF948073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A909C-4BB6-4C25-9164-434BDC053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8FF67-AAA7-4568-9908-1643A2E88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B5DD0-FCC2-4D2D-AB58-AD2732D6D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A52B2F-7751-4571-829F-B67A6601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D5CD4-E7B7-4195-B90F-FA6DB9EE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353BA-CAF2-4675-B6DB-89A34C30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09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1712-0257-493E-AEEB-F14E62B9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62418-1AAF-42DC-971A-FED854EF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0420A-9496-470A-8EF7-523A904D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DCDCB-9E22-4F20-9E23-7D7E0C0E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27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9CDC6-1462-46D6-B5E6-3D003418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FD4C0-7560-4553-B935-E8869CAF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05688-1F14-4D68-9F88-E3ADBD81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52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D0FF-C7E6-4C40-AEBC-1468388A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51A0-1047-4C02-AFE5-DEB471B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35F5A-3A91-443A-BF60-206FC65CC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F2275-65BF-4FDB-A007-B0ED3598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1CCD7-E309-438A-A2AD-7C99072B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FF067-102B-4119-A673-BFFEFA0D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811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F4C3-41A0-413A-BD63-489DFEDD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69FD6-E235-4601-89C5-A59A603DC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AC848-7A10-428E-AEEF-7F028BCF3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A5027-53EA-4786-9F9D-DEBD6E32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7642F-BAF1-420D-B445-F910F774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C4210-D398-4689-B3C9-9077BFA1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44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1BD58-7BF6-4E18-AE1C-94638605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5F9BE-9DEA-4078-AB7D-99A81BD26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277B9-3FE1-472F-8CED-5EC8C766F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3B451-F3AF-4652-8FC0-97AA973811DA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65F59-77FD-4AB6-8C13-115B69B51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499CD-A6C6-4A04-8EE0-27967E51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930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wave, spring&#10;&#10;Description automatically generated">
            <a:extLst>
              <a:ext uri="{FF2B5EF4-FFF2-40B4-BE49-F238E27FC236}">
                <a16:creationId xmlns:a16="http://schemas.microsoft.com/office/drawing/2014/main" id="{E6AEE8EB-34CE-4789-AC5A-1BAC0843D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Flowchart: Manual Input 29">
            <a:extLst>
              <a:ext uri="{FF2B5EF4-FFF2-40B4-BE49-F238E27FC236}">
                <a16:creationId xmlns:a16="http://schemas.microsoft.com/office/drawing/2014/main" id="{F5D5FB3F-4EEB-4AB7-9C15-A8D209D8BCF6}"/>
              </a:ext>
            </a:extLst>
          </p:cNvPr>
          <p:cNvSpPr/>
          <p:nvPr/>
        </p:nvSpPr>
        <p:spPr>
          <a:xfrm>
            <a:off x="472266" y="429726"/>
            <a:ext cx="7810497" cy="3937000"/>
          </a:xfrm>
          <a:prstGeom prst="flowChartManualInput">
            <a:avLst/>
          </a:prstGeom>
          <a:solidFill>
            <a:srgbClr val="FFE6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797991"/>
              </a:solidFill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B15FC1C-69C7-4209-81BA-AB9D72E8338C}"/>
              </a:ext>
            </a:extLst>
          </p:cNvPr>
          <p:cNvSpPr txBox="1">
            <a:spLocks/>
          </p:cNvSpPr>
          <p:nvPr/>
        </p:nvSpPr>
        <p:spPr>
          <a:xfrm>
            <a:off x="798743" y="1695770"/>
            <a:ext cx="7157542" cy="251855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400" dirty="0">
                <a:solidFill>
                  <a:schemeClr val="tx1"/>
                </a:solidFill>
                <a:latin typeface="EYInterstate Light" panose="02000506000000020004" pitchFamily="2" charset="0"/>
              </a:rPr>
              <a:t>Disposición de consumidores para pagar más por variantes sostenibles en el mercado de la moda</a:t>
            </a:r>
            <a:endParaRPr lang="es-ES_tradnl" sz="3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r>
              <a:rPr lang="es-ES_tradnl" sz="24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Purchase</a:t>
            </a:r>
            <a:r>
              <a:rPr lang="es-ES_tradnl" sz="24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_tradnl" sz="24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decision</a:t>
            </a:r>
            <a:r>
              <a:rPr lang="es-ES_tradnl" sz="24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_tradnl" sz="24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influence</a:t>
            </a:r>
            <a:endParaRPr lang="es-ES" sz="24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910DC2-30AA-4129-95C7-E5D689D09F12}"/>
              </a:ext>
            </a:extLst>
          </p:cNvPr>
          <p:cNvGrpSpPr/>
          <p:nvPr/>
        </p:nvGrpSpPr>
        <p:grpSpPr>
          <a:xfrm>
            <a:off x="11645901" y="6210301"/>
            <a:ext cx="439738" cy="510118"/>
            <a:chOff x="11287125" y="6356350"/>
            <a:chExt cx="303213" cy="311151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1F15283-49A4-4112-B998-54AED32949B3}"/>
                </a:ext>
              </a:extLst>
            </p:cNvPr>
            <p:cNvSpPr>
              <a:spLocks/>
            </p:cNvSpPr>
            <p:nvPr userDrawn="1"/>
          </p:nvSpPr>
          <p:spPr bwMode="invGray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 w="9525">
              <a:solidFill>
                <a:srgbClr val="FFE6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noProof="0" dirty="0">
                <a:ln>
                  <a:solidFill>
                    <a:srgbClr val="FFE600"/>
                  </a:solidFill>
                </a:ln>
                <a:solidFill>
                  <a:srgbClr val="FFE600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AAA5AC-8BEA-40B1-8388-EB03B8FA6EC4}"/>
                </a:ext>
              </a:extLst>
            </p:cNvPr>
            <p:cNvGrpSpPr/>
            <p:nvPr/>
          </p:nvGrpSpPr>
          <p:grpSpPr>
            <a:xfrm>
              <a:off x="11288713" y="6513513"/>
              <a:ext cx="255587" cy="153988"/>
              <a:chOff x="11288713" y="6513513"/>
              <a:chExt cx="255587" cy="153988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99B2CBF-71CD-4972-A7BC-78E612959F5F}"/>
                  </a:ext>
                </a:extLst>
              </p:cNvPr>
              <p:cNvSpPr>
                <a:spLocks/>
              </p:cNvSpPr>
              <p:nvPr userDrawn="1"/>
            </p:nvSpPr>
            <p:spPr bwMode="invGray">
              <a:xfrm>
                <a:off x="11288713" y="6513513"/>
                <a:ext cx="123825" cy="153988"/>
              </a:xfrm>
              <a:custGeom>
                <a:avLst/>
                <a:gdLst>
                  <a:gd name="T0" fmla="*/ 30 w 78"/>
                  <a:gd name="T1" fmla="*/ 58 h 97"/>
                  <a:gd name="T2" fmla="*/ 65 w 78"/>
                  <a:gd name="T3" fmla="*/ 58 h 97"/>
                  <a:gd name="T4" fmla="*/ 65 w 78"/>
                  <a:gd name="T5" fmla="*/ 38 h 97"/>
                  <a:gd name="T6" fmla="*/ 30 w 78"/>
                  <a:gd name="T7" fmla="*/ 38 h 97"/>
                  <a:gd name="T8" fmla="*/ 30 w 78"/>
                  <a:gd name="T9" fmla="*/ 22 h 97"/>
                  <a:gd name="T10" fmla="*/ 68 w 78"/>
                  <a:gd name="T11" fmla="*/ 22 h 97"/>
                  <a:gd name="T12" fmla="*/ 55 w 78"/>
                  <a:gd name="T13" fmla="*/ 0 h 97"/>
                  <a:gd name="T14" fmla="*/ 0 w 78"/>
                  <a:gd name="T15" fmla="*/ 0 h 97"/>
                  <a:gd name="T16" fmla="*/ 0 w 78"/>
                  <a:gd name="T17" fmla="*/ 97 h 97"/>
                  <a:gd name="T18" fmla="*/ 78 w 78"/>
                  <a:gd name="T19" fmla="*/ 97 h 97"/>
                  <a:gd name="T20" fmla="*/ 78 w 78"/>
                  <a:gd name="T21" fmla="*/ 74 h 97"/>
                  <a:gd name="T22" fmla="*/ 30 w 78"/>
                  <a:gd name="T23" fmla="*/ 74 h 97"/>
                  <a:gd name="T24" fmla="*/ 30 w 78"/>
                  <a:gd name="T25" fmla="*/ 5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" h="97">
                    <a:moveTo>
                      <a:pt x="30" y="58"/>
                    </a:moveTo>
                    <a:lnTo>
                      <a:pt x="65" y="58"/>
                    </a:lnTo>
                    <a:lnTo>
                      <a:pt x="65" y="38"/>
                    </a:lnTo>
                    <a:lnTo>
                      <a:pt x="30" y="38"/>
                    </a:lnTo>
                    <a:lnTo>
                      <a:pt x="30" y="22"/>
                    </a:lnTo>
                    <a:lnTo>
                      <a:pt x="68" y="22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97"/>
                    </a:lnTo>
                    <a:lnTo>
                      <a:pt x="78" y="97"/>
                    </a:lnTo>
                    <a:lnTo>
                      <a:pt x="78" y="74"/>
                    </a:lnTo>
                    <a:lnTo>
                      <a:pt x="30" y="74"/>
                    </a:lnTo>
                    <a:lnTo>
                      <a:pt x="30" y="5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noProof="0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1D33CC9-AF0B-4073-97E3-A23533719E33}"/>
                  </a:ext>
                </a:extLst>
              </p:cNvPr>
              <p:cNvSpPr>
                <a:spLocks/>
              </p:cNvSpPr>
              <p:nvPr userDrawn="1"/>
            </p:nvSpPr>
            <p:spPr bwMode="invGray">
              <a:xfrm>
                <a:off x="11391900" y="6513513"/>
                <a:ext cx="152400" cy="153988"/>
              </a:xfrm>
              <a:custGeom>
                <a:avLst/>
                <a:gdLst>
                  <a:gd name="T0" fmla="*/ 64 w 96"/>
                  <a:gd name="T1" fmla="*/ 0 h 97"/>
                  <a:gd name="T2" fmla="*/ 48 w 96"/>
                  <a:gd name="T3" fmla="*/ 32 h 97"/>
                  <a:gd name="T4" fmla="*/ 32 w 96"/>
                  <a:gd name="T5" fmla="*/ 0 h 97"/>
                  <a:gd name="T6" fmla="*/ 0 w 96"/>
                  <a:gd name="T7" fmla="*/ 0 h 97"/>
                  <a:gd name="T8" fmla="*/ 33 w 96"/>
                  <a:gd name="T9" fmla="*/ 58 h 97"/>
                  <a:gd name="T10" fmla="*/ 33 w 96"/>
                  <a:gd name="T11" fmla="*/ 97 h 97"/>
                  <a:gd name="T12" fmla="*/ 62 w 96"/>
                  <a:gd name="T13" fmla="*/ 97 h 97"/>
                  <a:gd name="T14" fmla="*/ 62 w 96"/>
                  <a:gd name="T15" fmla="*/ 58 h 97"/>
                  <a:gd name="T16" fmla="*/ 96 w 96"/>
                  <a:gd name="T17" fmla="*/ 0 h 97"/>
                  <a:gd name="T18" fmla="*/ 64 w 96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7">
                    <a:moveTo>
                      <a:pt x="64" y="0"/>
                    </a:moveTo>
                    <a:lnTo>
                      <a:pt x="48" y="32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33" y="58"/>
                    </a:lnTo>
                    <a:lnTo>
                      <a:pt x="33" y="97"/>
                    </a:lnTo>
                    <a:lnTo>
                      <a:pt x="62" y="97"/>
                    </a:lnTo>
                    <a:lnTo>
                      <a:pt x="62" y="58"/>
                    </a:lnTo>
                    <a:lnTo>
                      <a:pt x="96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noProof="0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201549-F7BB-4F14-B43D-6D6F1D4F186F}"/>
              </a:ext>
            </a:extLst>
          </p:cNvPr>
          <p:cNvSpPr txBox="1"/>
          <p:nvPr/>
        </p:nvSpPr>
        <p:spPr>
          <a:xfrm>
            <a:off x="713018" y="3921194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Cristina Accorsi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47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E177-908D-403C-85A7-D808653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insights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0DFFBA-255B-46EF-AEE9-A405DEDE63F0}"/>
              </a:ext>
            </a:extLst>
          </p:cNvPr>
          <p:cNvSpPr txBox="1"/>
          <p:nvPr/>
        </p:nvSpPr>
        <p:spPr>
          <a:xfrm>
            <a:off x="609599" y="629663"/>
            <a:ext cx="2128911" cy="338553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099" cap="all" dirty="0"/>
              <a:t>Sustainable fashion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56BC58-6183-4CDB-907F-7743A304BA7F}"/>
              </a:ext>
            </a:extLst>
          </p:cNvPr>
          <p:cNvSpPr txBox="1">
            <a:spLocks/>
          </p:cNvSpPr>
          <p:nvPr/>
        </p:nvSpPr>
        <p:spPr>
          <a:xfrm>
            <a:off x="609600" y="1137539"/>
            <a:ext cx="10744200" cy="10344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s-ES" sz="1600" dirty="0">
                <a:solidFill>
                  <a:schemeClr val="tx1"/>
                </a:solidFill>
              </a:rPr>
              <a:t>El materialismo, el consumo excesivo y las prácticas empresariales irresponsables con el medio ambiente y nuestras sociedades empiezan a ser valores del pasado. Por ello, nuevos valores se han ido extendiendo sobre los individuos y las entidades comerciales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Line 10">
            <a:extLst>
              <a:ext uri="{FF2B5EF4-FFF2-40B4-BE49-F238E27FC236}">
                <a16:creationId xmlns:a16="http://schemas.microsoft.com/office/drawing/2014/main" id="{CF9DF96F-6407-4F85-B859-6BE840D42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909062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FA5862-8431-4899-81CB-5C3F146712E1}"/>
              </a:ext>
            </a:extLst>
          </p:cNvPr>
          <p:cNvGrpSpPr/>
          <p:nvPr/>
        </p:nvGrpSpPr>
        <p:grpSpPr>
          <a:xfrm>
            <a:off x="609599" y="2501025"/>
            <a:ext cx="2880000" cy="3692133"/>
            <a:chOff x="609599" y="2501025"/>
            <a:chExt cx="2880000" cy="3692133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4B47C56E-D195-4815-93AC-3459FC4BA48F}"/>
                </a:ext>
              </a:extLst>
            </p:cNvPr>
            <p:cNvSpPr/>
            <p:nvPr/>
          </p:nvSpPr>
          <p:spPr>
            <a:xfrm>
              <a:off x="609601" y="3607344"/>
              <a:ext cx="2491749" cy="2484094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/>
              <a:endParaRPr lang="en-US" sz="1799" kern="0" dirty="0">
                <a:solidFill>
                  <a:srgbClr val="2E2E38"/>
                </a:solidFill>
              </a:endParaRPr>
            </a:p>
          </p:txBody>
        </p:sp>
        <p:pic>
          <p:nvPicPr>
            <p:cNvPr id="44" name="Grafik 8">
              <a:extLst>
                <a:ext uri="{FF2B5EF4-FFF2-40B4-BE49-F238E27FC236}">
                  <a16:creationId xmlns:a16="http://schemas.microsoft.com/office/drawing/2014/main" id="{4727B97A-4FE5-4458-9A29-878294C7E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" y="2501025"/>
              <a:ext cx="2879999" cy="1168463"/>
            </a:xfrm>
            <a:prstGeom prst="rect">
              <a:avLst/>
            </a:prstGeom>
          </p:spPr>
        </p:pic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0BD96DF4-7212-49C5-BA36-5B11A697026B}"/>
                </a:ext>
              </a:extLst>
            </p:cNvPr>
            <p:cNvSpPr/>
            <p:nvPr/>
          </p:nvSpPr>
          <p:spPr>
            <a:xfrm>
              <a:off x="609599" y="3673158"/>
              <a:ext cx="2880000" cy="2520000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523A4A26-9B70-4522-AB3D-6572C673C9B8}"/>
                </a:ext>
              </a:extLst>
            </p:cNvPr>
            <p:cNvSpPr txBox="1"/>
            <p:nvPr/>
          </p:nvSpPr>
          <p:spPr>
            <a:xfrm>
              <a:off x="795961" y="3994732"/>
              <a:ext cx="2693638" cy="1053000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999" dirty="0"/>
                <a:t>Sustainable consumption is boycotted by the prices</a:t>
              </a:r>
            </a:p>
          </p:txBody>
        </p:sp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CD04789D-0B84-49CB-B206-39BB0EA02149}"/>
                </a:ext>
              </a:extLst>
            </p:cNvPr>
            <p:cNvSpPr txBox="1">
              <a:spLocks/>
            </p:cNvSpPr>
            <p:nvPr/>
          </p:nvSpPr>
          <p:spPr>
            <a:xfrm>
              <a:off x="838365" y="4731594"/>
              <a:ext cx="2150062" cy="122447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199" dirty="0"/>
                <a:t>68% of the average sales consumer in Germany, does not purchase sustainable fashion because of its increasing price tag.</a:t>
              </a:r>
            </a:p>
          </p:txBody>
        </p:sp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38A81DFE-A865-4F7B-A3DA-CAD3B60ADEC9}"/>
                </a:ext>
              </a:extLst>
            </p:cNvPr>
            <p:cNvSpPr txBox="1">
              <a:spLocks/>
            </p:cNvSpPr>
            <p:nvPr/>
          </p:nvSpPr>
          <p:spPr>
            <a:xfrm>
              <a:off x="795961" y="3793922"/>
              <a:ext cx="2128911" cy="33855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sz="999" b="1" cap="all" spc="60" dirty="0">
                  <a:solidFill>
                    <a:srgbClr val="FFE600"/>
                  </a:solidFill>
                </a:rPr>
                <a:t>Statista 2021</a:t>
              </a:r>
            </a:p>
            <a:p>
              <a:pPr>
                <a:lnSpc>
                  <a:spcPct val="130000"/>
                </a:lnSpc>
              </a:pPr>
              <a:endParaRPr lang="en-US" sz="999" b="1" cap="all" spc="60" dirty="0">
                <a:solidFill>
                  <a:srgbClr val="FFE600"/>
                </a:solidFill>
              </a:endParaRPr>
            </a:p>
          </p:txBody>
        </p:sp>
      </p:grpSp>
      <p:sp>
        <p:nvSpPr>
          <p:cNvPr id="29" name="Fußzeilenplatzhalter 4">
            <a:extLst>
              <a:ext uri="{FF2B5EF4-FFF2-40B4-BE49-F238E27FC236}">
                <a16:creationId xmlns:a16="http://schemas.microsoft.com/office/drawing/2014/main" id="{B1E77714-6017-4153-B06C-AB47BD7B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69660"/>
            <a:ext cx="3084493" cy="179906"/>
          </a:xfrm>
        </p:spPr>
        <p:txBody>
          <a:bodyPr/>
          <a:lstStyle/>
          <a:p>
            <a:r>
              <a:rPr lang="en-US" dirty="0"/>
              <a:t>EY EW PPT Gallery</a:t>
            </a:r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7EBDC4-D9F4-4884-802C-0492441C0F72}"/>
              </a:ext>
            </a:extLst>
          </p:cNvPr>
          <p:cNvGrpSpPr/>
          <p:nvPr/>
        </p:nvGrpSpPr>
        <p:grpSpPr>
          <a:xfrm>
            <a:off x="4653550" y="2513260"/>
            <a:ext cx="2882449" cy="3679898"/>
            <a:chOff x="4653550" y="2513260"/>
            <a:chExt cx="2882449" cy="3679898"/>
          </a:xfrm>
        </p:grpSpPr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FE58DB03-71DE-43A1-97B1-673BED8960D1}"/>
                </a:ext>
              </a:extLst>
            </p:cNvPr>
            <p:cNvSpPr/>
            <p:nvPr/>
          </p:nvSpPr>
          <p:spPr>
            <a:xfrm>
              <a:off x="4655999" y="3673158"/>
              <a:ext cx="2880000" cy="2520000"/>
            </a:xfrm>
            <a:prstGeom prst="rect">
              <a:avLst/>
            </a:prstGeom>
            <a:solidFill>
              <a:srgbClr val="797991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/>
              <a:endParaRPr lang="en-US" sz="1799" kern="0" dirty="0">
                <a:solidFill>
                  <a:srgbClr val="2E2E38"/>
                </a:solidFill>
              </a:endParaRPr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5CC8F40-6A04-4D07-93D8-779703C7AAAD}"/>
                </a:ext>
              </a:extLst>
            </p:cNvPr>
            <p:cNvSpPr txBox="1">
              <a:spLocks/>
            </p:cNvSpPr>
            <p:nvPr/>
          </p:nvSpPr>
          <p:spPr>
            <a:xfrm>
              <a:off x="4833622" y="4076131"/>
              <a:ext cx="2150060" cy="40225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999" dirty="0"/>
                <a:t>Sustainability Trend</a:t>
              </a: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6A2654CD-3197-4A5D-A4B6-131FB3ABEF00}"/>
                </a:ext>
              </a:extLst>
            </p:cNvPr>
            <p:cNvSpPr txBox="1">
              <a:spLocks/>
            </p:cNvSpPr>
            <p:nvPr/>
          </p:nvSpPr>
          <p:spPr>
            <a:xfrm>
              <a:off x="4833622" y="4631992"/>
              <a:ext cx="2577552" cy="122447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199" dirty="0"/>
                <a:t>The global trend of sustainability has </a:t>
              </a:r>
            </a:p>
            <a:p>
              <a:pPr>
                <a:lnSpc>
                  <a:spcPct val="110000"/>
                </a:lnSpc>
              </a:pPr>
              <a:r>
                <a:rPr lang="en-US" sz="1199" dirty="0"/>
                <a:t>started driving companies in the fashion industry to reshape their strategies in order to address corporate social responsibility, economic sustainability, circular supply chains, and </a:t>
              </a:r>
            </a:p>
            <a:p>
              <a:pPr>
                <a:lnSpc>
                  <a:spcPct val="110000"/>
                </a:lnSpc>
              </a:pPr>
              <a:r>
                <a:rPr lang="en-US" sz="1199" dirty="0"/>
                <a:t>more.</a:t>
              </a: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0C31E183-F65B-4760-B847-7DAF79850414}"/>
                </a:ext>
              </a:extLst>
            </p:cNvPr>
            <p:cNvSpPr txBox="1">
              <a:spLocks/>
            </p:cNvSpPr>
            <p:nvPr/>
          </p:nvSpPr>
          <p:spPr>
            <a:xfrm>
              <a:off x="4865345" y="3810214"/>
              <a:ext cx="2128911" cy="33855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sz="999" b="1" cap="all" spc="60" dirty="0">
                  <a:solidFill>
                    <a:srgbClr val="FFE600"/>
                  </a:solidFill>
                </a:rPr>
                <a:t>Trends</a:t>
              </a:r>
            </a:p>
          </p:txBody>
        </p:sp>
        <p:pic>
          <p:nvPicPr>
            <p:cNvPr id="31" name="Grafik 8">
              <a:extLst>
                <a:ext uri="{FF2B5EF4-FFF2-40B4-BE49-F238E27FC236}">
                  <a16:creationId xmlns:a16="http://schemas.microsoft.com/office/drawing/2014/main" id="{FFD49813-E924-4817-8C1B-EDD0BD2C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53550" y="2513260"/>
              <a:ext cx="2879999" cy="116846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11952E-738C-4544-9A8A-3D2D64842FC3}"/>
              </a:ext>
            </a:extLst>
          </p:cNvPr>
          <p:cNvGrpSpPr/>
          <p:nvPr/>
        </p:nvGrpSpPr>
        <p:grpSpPr>
          <a:xfrm>
            <a:off x="8697500" y="2513260"/>
            <a:ext cx="2884899" cy="3679898"/>
            <a:chOff x="8697500" y="2513260"/>
            <a:chExt cx="2884899" cy="3679898"/>
          </a:xfrm>
        </p:grpSpPr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9270B56-17AB-49F3-8176-6F02F95891B8}"/>
                </a:ext>
              </a:extLst>
            </p:cNvPr>
            <p:cNvSpPr>
              <a:spLocks/>
            </p:cNvSpPr>
            <p:nvPr/>
          </p:nvSpPr>
          <p:spPr>
            <a:xfrm>
              <a:off x="8702399" y="3673158"/>
              <a:ext cx="2880000" cy="2520000"/>
            </a:xfrm>
            <a:prstGeom prst="rect">
              <a:avLst/>
            </a:prstGeom>
            <a:solidFill>
              <a:srgbClr val="797991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/>
              <a:endParaRPr lang="en-US" sz="1799" kern="0" dirty="0">
                <a:solidFill>
                  <a:srgbClr val="2E2E38"/>
                </a:solidFill>
              </a:endParaRPr>
            </a:p>
          </p:txBody>
        </p:sp>
        <p:sp>
          <p:nvSpPr>
            <p:cNvPr id="66" name="TextBox 4">
              <a:extLst>
                <a:ext uri="{FF2B5EF4-FFF2-40B4-BE49-F238E27FC236}">
                  <a16:creationId xmlns:a16="http://schemas.microsoft.com/office/drawing/2014/main" id="{BF99BAF6-6234-41ED-9150-2714D472A4B5}"/>
                </a:ext>
              </a:extLst>
            </p:cNvPr>
            <p:cNvSpPr txBox="1">
              <a:spLocks/>
            </p:cNvSpPr>
            <p:nvPr/>
          </p:nvSpPr>
          <p:spPr>
            <a:xfrm>
              <a:off x="8917745" y="4105492"/>
              <a:ext cx="2478293" cy="1053000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999" dirty="0"/>
                <a:t>Fashion Consumption</a:t>
              </a:r>
            </a:p>
          </p:txBody>
        </p:sp>
        <p:sp>
          <p:nvSpPr>
            <p:cNvPr id="68" name="TextBox 20">
              <a:extLst>
                <a:ext uri="{FF2B5EF4-FFF2-40B4-BE49-F238E27FC236}">
                  <a16:creationId xmlns:a16="http://schemas.microsoft.com/office/drawing/2014/main" id="{DCF81540-FC5D-4DCC-B125-7242321EE151}"/>
                </a:ext>
              </a:extLst>
            </p:cNvPr>
            <p:cNvSpPr txBox="1">
              <a:spLocks/>
            </p:cNvSpPr>
            <p:nvPr/>
          </p:nvSpPr>
          <p:spPr>
            <a:xfrm>
              <a:off x="8917744" y="4631379"/>
              <a:ext cx="2478296" cy="122447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199" dirty="0"/>
                <a:t>According to a survey made in 2020, 63% of consumers from the fashion </a:t>
              </a:r>
            </a:p>
            <a:p>
              <a:pPr>
                <a:lnSpc>
                  <a:spcPct val="110000"/>
                </a:lnSpc>
              </a:pPr>
              <a:r>
                <a:rPr lang="en-US" sz="1199" dirty="0"/>
                <a:t>industry are considering the use of sustainable materials by fashion brands as a necessary characteristic when deciding what to purchase.</a:t>
              </a: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01CA26D7-5FBE-4280-929F-989060527554}"/>
                </a:ext>
              </a:extLst>
            </p:cNvPr>
            <p:cNvSpPr txBox="1">
              <a:spLocks/>
            </p:cNvSpPr>
            <p:nvPr/>
          </p:nvSpPr>
          <p:spPr>
            <a:xfrm>
              <a:off x="8917744" y="3832631"/>
              <a:ext cx="2478293" cy="272862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sz="999" b="1" cap="all" spc="60" dirty="0">
                  <a:solidFill>
                    <a:srgbClr val="FFE600"/>
                  </a:solidFill>
                </a:rPr>
                <a:t>Sustainable fashion consumption</a:t>
              </a:r>
            </a:p>
          </p:txBody>
        </p:sp>
        <p:pic>
          <p:nvPicPr>
            <p:cNvPr id="43" name="Grafik 8">
              <a:extLst>
                <a:ext uri="{FF2B5EF4-FFF2-40B4-BE49-F238E27FC236}">
                  <a16:creationId xmlns:a16="http://schemas.microsoft.com/office/drawing/2014/main" id="{B3674D73-AE7B-4230-B59D-DBDCB0FB0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97500" y="2513260"/>
              <a:ext cx="2879999" cy="1168463"/>
            </a:xfrm>
            <a:prstGeom prst="rect">
              <a:avLst/>
            </a:prstGeom>
          </p:spPr>
        </p:pic>
      </p:grpSp>
      <p:pic>
        <p:nvPicPr>
          <p:cNvPr id="8" name="Picture 7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1EE37CB3-8274-4EB8-BABE-15DA638C2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9" r="6868" b="13454"/>
          <a:stretch/>
        </p:blipFill>
        <p:spPr>
          <a:xfrm>
            <a:off x="602250" y="2501025"/>
            <a:ext cx="2887350" cy="1191177"/>
          </a:xfrm>
          <a:prstGeom prst="rect">
            <a:avLst/>
          </a:prstGeom>
        </p:spPr>
      </p:pic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3580D6FC-CA40-4876-BBAE-A2F2A11C68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8042" r="1634" b="1689"/>
          <a:stretch/>
        </p:blipFill>
        <p:spPr>
          <a:xfrm>
            <a:off x="8702399" y="2516823"/>
            <a:ext cx="2887687" cy="1170000"/>
          </a:xfrm>
          <a:prstGeom prst="rect">
            <a:avLst/>
          </a:prstGeom>
        </p:spPr>
      </p:pic>
      <p:pic>
        <p:nvPicPr>
          <p:cNvPr id="14" name="Picture 13" descr="A crowd of people holding signs&#10;&#10;Description automatically generated">
            <a:extLst>
              <a:ext uri="{FF2B5EF4-FFF2-40B4-BE49-F238E27FC236}">
                <a16:creationId xmlns:a16="http://schemas.microsoft.com/office/drawing/2014/main" id="{749430E1-D4FF-4F1C-A0ED-A6F080A7B6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4" b="-19954"/>
          <a:stretch/>
        </p:blipFill>
        <p:spPr>
          <a:xfrm>
            <a:off x="4650762" y="2510633"/>
            <a:ext cx="2885236" cy="14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545C37FE-0521-4012-BB66-DC5DB0695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8"/>
          <a:stretch/>
        </p:blipFill>
        <p:spPr>
          <a:xfrm>
            <a:off x="-12199" y="-28038"/>
            <a:ext cx="12200688" cy="6924660"/>
          </a:xfrm>
        </p:spPr>
      </p:pic>
      <p:sp>
        <p:nvSpPr>
          <p:cNvPr id="5" name="Rechteck 24">
            <a:extLst>
              <a:ext uri="{FF2B5EF4-FFF2-40B4-BE49-F238E27FC236}">
                <a16:creationId xmlns:a16="http://schemas.microsoft.com/office/drawing/2014/main" id="{251234C0-7D21-49F9-A2E2-95C9E1ECF5DF}"/>
              </a:ext>
            </a:extLst>
          </p:cNvPr>
          <p:cNvSpPr/>
          <p:nvPr/>
        </p:nvSpPr>
        <p:spPr>
          <a:xfrm rot="16200000">
            <a:off x="3369044" y="-1926335"/>
            <a:ext cx="5445223" cy="12200688"/>
          </a:xfrm>
          <a:prstGeom prst="rect">
            <a:avLst/>
          </a:prstGeom>
          <a:gradFill flip="none" rotWithShape="1">
            <a:gsLst>
              <a:gs pos="15000">
                <a:schemeClr val="tx1">
                  <a:alpha val="52000"/>
                </a:schemeClr>
              </a:gs>
              <a:gs pos="54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6A4B8-0C13-4213-BE23-5D23CBDD21A7}"/>
              </a:ext>
            </a:extLst>
          </p:cNvPr>
          <p:cNvSpPr/>
          <p:nvPr/>
        </p:nvSpPr>
        <p:spPr>
          <a:xfrm>
            <a:off x="6105409" y="5634257"/>
            <a:ext cx="3045659" cy="1222408"/>
          </a:xfrm>
          <a:prstGeom prst="rect">
            <a:avLst/>
          </a:prstGeom>
          <a:gradFill>
            <a:gsLst>
              <a:gs pos="0">
                <a:srgbClr val="2E2E38">
                  <a:alpha val="14000"/>
                </a:srgbClr>
              </a:gs>
              <a:gs pos="100000">
                <a:srgbClr val="2E2E38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D60EC-064C-4965-9809-030E3F998C74}"/>
              </a:ext>
            </a:extLst>
          </p:cNvPr>
          <p:cNvSpPr>
            <a:spLocks/>
          </p:cNvSpPr>
          <p:nvPr/>
        </p:nvSpPr>
        <p:spPr>
          <a:xfrm>
            <a:off x="1172" y="5634258"/>
            <a:ext cx="3047998" cy="1222155"/>
          </a:xfrm>
          <a:prstGeom prst="rect">
            <a:avLst/>
          </a:prstGeom>
          <a:gradFill>
            <a:gsLst>
              <a:gs pos="0">
                <a:srgbClr val="2E2E38">
                  <a:alpha val="14000"/>
                </a:srgbClr>
              </a:gs>
              <a:gs pos="100000">
                <a:srgbClr val="2E2E38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ABF8D-7476-4296-9E39-8D13A0AC4E8C}"/>
              </a:ext>
            </a:extLst>
          </p:cNvPr>
          <p:cNvSpPr/>
          <p:nvPr/>
        </p:nvSpPr>
        <p:spPr>
          <a:xfrm>
            <a:off x="9145170" y="5634257"/>
            <a:ext cx="3047996" cy="1222408"/>
          </a:xfrm>
          <a:prstGeom prst="rect">
            <a:avLst/>
          </a:prstGeom>
          <a:gradFill>
            <a:gsLst>
              <a:gs pos="0">
                <a:srgbClr val="2E2E38">
                  <a:alpha val="14000"/>
                </a:srgbClr>
              </a:gs>
              <a:gs pos="100000">
                <a:srgbClr val="2E2E38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A314F3-66AD-45A8-A31D-3D5A78C2F26D}"/>
              </a:ext>
            </a:extLst>
          </p:cNvPr>
          <p:cNvSpPr/>
          <p:nvPr/>
        </p:nvSpPr>
        <p:spPr>
          <a:xfrm>
            <a:off x="3049169" y="5634257"/>
            <a:ext cx="3047997" cy="1222408"/>
          </a:xfrm>
          <a:prstGeom prst="rect">
            <a:avLst/>
          </a:prstGeom>
          <a:gradFill>
            <a:gsLst>
              <a:gs pos="0">
                <a:srgbClr val="2E2E38">
                  <a:alpha val="14000"/>
                </a:srgbClr>
              </a:gs>
              <a:gs pos="100000">
                <a:srgbClr val="2E2E38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11" name="Gruppieren 1">
            <a:extLst>
              <a:ext uri="{FF2B5EF4-FFF2-40B4-BE49-F238E27FC236}">
                <a16:creationId xmlns:a16="http://schemas.microsoft.com/office/drawing/2014/main" id="{86957B82-4416-414D-A43F-AA48A151A0C5}"/>
              </a:ext>
            </a:extLst>
          </p:cNvPr>
          <p:cNvGrpSpPr>
            <a:grpSpLocks/>
          </p:cNvGrpSpPr>
          <p:nvPr/>
        </p:nvGrpSpPr>
        <p:grpSpPr>
          <a:xfrm>
            <a:off x="3049169" y="-1588"/>
            <a:ext cx="6096001" cy="6858000"/>
            <a:chOff x="3047997" y="-283029"/>
            <a:chExt cx="6096001" cy="7168413"/>
          </a:xfrm>
        </p:grpSpPr>
        <p:cxnSp>
          <p:nvCxnSpPr>
            <p:cNvPr id="21" name="Gerader Verbinder 5">
              <a:extLst>
                <a:ext uri="{FF2B5EF4-FFF2-40B4-BE49-F238E27FC236}">
                  <a16:creationId xmlns:a16="http://schemas.microsoft.com/office/drawing/2014/main" id="{035A707C-39A4-443D-A831-5EC9A319D9E5}"/>
                </a:ext>
              </a:extLst>
            </p:cNvPr>
            <p:cNvCxnSpPr/>
            <p:nvPr/>
          </p:nvCxnSpPr>
          <p:spPr>
            <a:xfrm>
              <a:off x="3047997" y="-283029"/>
              <a:ext cx="0" cy="7141029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Gerader Verbinder 27">
              <a:extLst>
                <a:ext uri="{FF2B5EF4-FFF2-40B4-BE49-F238E27FC236}">
                  <a16:creationId xmlns:a16="http://schemas.microsoft.com/office/drawing/2014/main" id="{FEAFE697-EA7B-4F8D-A767-BDA74D42B9F9}"/>
                </a:ext>
              </a:extLst>
            </p:cNvPr>
            <p:cNvCxnSpPr/>
            <p:nvPr/>
          </p:nvCxnSpPr>
          <p:spPr>
            <a:xfrm>
              <a:off x="6095994" y="-283029"/>
              <a:ext cx="0" cy="7141029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Gerader Verbinder 28">
              <a:extLst>
                <a:ext uri="{FF2B5EF4-FFF2-40B4-BE49-F238E27FC236}">
                  <a16:creationId xmlns:a16="http://schemas.microsoft.com/office/drawing/2014/main" id="{B7705D79-5768-4894-AD99-1FFB034FCC5B}"/>
                </a:ext>
              </a:extLst>
            </p:cNvPr>
            <p:cNvCxnSpPr/>
            <p:nvPr/>
          </p:nvCxnSpPr>
          <p:spPr>
            <a:xfrm>
              <a:off x="9143998" y="-255645"/>
              <a:ext cx="0" cy="7141029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Textfeld 4">
            <a:extLst>
              <a:ext uri="{FF2B5EF4-FFF2-40B4-BE49-F238E27FC236}">
                <a16:creationId xmlns:a16="http://schemas.microsoft.com/office/drawing/2014/main" id="{4D0D3E51-48D1-4667-8281-9A44C7E94000}"/>
              </a:ext>
            </a:extLst>
          </p:cNvPr>
          <p:cNvSpPr txBox="1"/>
          <p:nvPr/>
        </p:nvSpPr>
        <p:spPr bwMode="gray">
          <a:xfrm>
            <a:off x="3581311" y="4223337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schemeClr val="bg1">
                    <a:alpha val="55000"/>
                  </a:scheme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2</a:t>
            </a:r>
          </a:p>
        </p:txBody>
      </p:sp>
      <p:sp>
        <p:nvSpPr>
          <p:cNvPr id="13" name="Textfeld 4">
            <a:extLst>
              <a:ext uri="{FF2B5EF4-FFF2-40B4-BE49-F238E27FC236}">
                <a16:creationId xmlns:a16="http://schemas.microsoft.com/office/drawing/2014/main" id="{C3814DFE-74B4-4D37-A459-9F0A4CE8EB88}"/>
              </a:ext>
            </a:extLst>
          </p:cNvPr>
          <p:cNvSpPr txBox="1"/>
          <p:nvPr/>
        </p:nvSpPr>
        <p:spPr bwMode="gray">
          <a:xfrm>
            <a:off x="6685079" y="4223337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schemeClr val="bg1">
                    <a:alpha val="55000"/>
                  </a:scheme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3</a:t>
            </a:r>
          </a:p>
        </p:txBody>
      </p:sp>
      <p:sp>
        <p:nvSpPr>
          <p:cNvPr id="14" name="Textfeld 4">
            <a:extLst>
              <a:ext uri="{FF2B5EF4-FFF2-40B4-BE49-F238E27FC236}">
                <a16:creationId xmlns:a16="http://schemas.microsoft.com/office/drawing/2014/main" id="{79D0040D-3324-4CEE-87EF-8046C65FB4EA}"/>
              </a:ext>
            </a:extLst>
          </p:cNvPr>
          <p:cNvSpPr txBox="1"/>
          <p:nvPr/>
        </p:nvSpPr>
        <p:spPr bwMode="gray">
          <a:xfrm>
            <a:off x="9739431" y="4223337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schemeClr val="bg1">
                    <a:alpha val="55000"/>
                  </a:scheme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4</a:t>
            </a:r>
          </a:p>
        </p:txBody>
      </p:sp>
      <p:sp>
        <p:nvSpPr>
          <p:cNvPr id="15" name="Textfeld 4">
            <a:extLst>
              <a:ext uri="{FF2B5EF4-FFF2-40B4-BE49-F238E27FC236}">
                <a16:creationId xmlns:a16="http://schemas.microsoft.com/office/drawing/2014/main" id="{6F47B8FB-8598-454F-833A-BAB0F022E54B}"/>
              </a:ext>
            </a:extLst>
          </p:cNvPr>
          <p:cNvSpPr txBox="1"/>
          <p:nvPr/>
        </p:nvSpPr>
        <p:spPr bwMode="gray">
          <a:xfrm>
            <a:off x="429878" y="4223337"/>
            <a:ext cx="6066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schemeClr val="bg1">
                    <a:alpha val="55000"/>
                  </a:scheme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1</a:t>
            </a:r>
            <a:endParaRPr kumimoji="0" lang="en-US" sz="8000" b="0" i="0" u="none" strike="noStrike" kern="0" cap="none" spc="0" normalizeH="0" baseline="0" noProof="0" dirty="0">
              <a:ln w="12700">
                <a:noFill/>
              </a:ln>
              <a:solidFill>
                <a:schemeClr val="bg1">
                  <a:alpha val="55000"/>
                </a:schemeClr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94F20F-0E59-4E02-892D-E0218FDE8965}"/>
              </a:ext>
            </a:extLst>
          </p:cNvPr>
          <p:cNvSpPr>
            <a:spLocks/>
          </p:cNvSpPr>
          <p:nvPr/>
        </p:nvSpPr>
        <p:spPr>
          <a:xfrm>
            <a:off x="3643430" y="5767072"/>
            <a:ext cx="2015591" cy="1263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E600"/>
                </a:solidFill>
                <a:latin typeface="EYInterstate Light"/>
              </a:rPr>
              <a:t>Variables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bg1"/>
                </a:solidFill>
                <a:latin typeface="EYInterstate Light"/>
              </a:rPr>
              <a:t>Variables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usadas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para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modelo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y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su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respective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limpieza</a:t>
            </a:r>
            <a:endParaRPr lang="en-US" sz="1200" dirty="0">
              <a:solidFill>
                <a:schemeClr val="bg1"/>
              </a:solidFill>
              <a:latin typeface="EYInterstate Light"/>
            </a:endParaRPr>
          </a:p>
          <a:p>
            <a:pPr>
              <a:lnSpc>
                <a:spcPct val="110000"/>
              </a:lnSpc>
            </a:pPr>
            <a:endParaRPr lang="en-US" sz="2000" b="1" dirty="0">
              <a:solidFill>
                <a:srgbClr val="FFE600"/>
              </a:solidFill>
              <a:latin typeface="EYInterstat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F09277-2735-4596-8A41-88F4A6C80349}"/>
              </a:ext>
            </a:extLst>
          </p:cNvPr>
          <p:cNvSpPr>
            <a:spLocks/>
          </p:cNvSpPr>
          <p:nvPr/>
        </p:nvSpPr>
        <p:spPr>
          <a:xfrm>
            <a:off x="9739431" y="5767072"/>
            <a:ext cx="2015591" cy="93705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0000"/>
              </a:lnSpc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Outcome</a:t>
            </a:r>
          </a:p>
          <a:p>
            <a:pPr lvl="0">
              <a:lnSpc>
                <a:spcPct val="110000"/>
              </a:lnSpc>
              <a:defRPr/>
            </a:pPr>
            <a:r>
              <a:rPr lang="en-US" sz="1200" dirty="0">
                <a:solidFill>
                  <a:schemeClr val="bg1"/>
                </a:solidFill>
              </a:rPr>
              <a:t>Desarrollo del consume de </a:t>
            </a:r>
            <a:r>
              <a:rPr lang="en-US" sz="1200" dirty="0" err="1">
                <a:solidFill>
                  <a:schemeClr val="bg1"/>
                </a:solidFill>
              </a:rPr>
              <a:t>moda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sostenible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en</a:t>
            </a:r>
            <a:r>
              <a:rPr lang="en-US" sz="1200" dirty="0">
                <a:solidFill>
                  <a:schemeClr val="bg1"/>
                </a:solidFill>
              </a:rPr>
              <a:t> base al pricing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F17DB-FE1C-491A-92C9-637CB7989C4B}"/>
              </a:ext>
            </a:extLst>
          </p:cNvPr>
          <p:cNvSpPr>
            <a:spLocks/>
          </p:cNvSpPr>
          <p:nvPr/>
        </p:nvSpPr>
        <p:spPr>
          <a:xfrm>
            <a:off x="606742" y="5767072"/>
            <a:ext cx="2015591" cy="5279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Intro</a:t>
            </a:r>
          </a:p>
          <a:p>
            <a:pPr>
              <a:lnSpc>
                <a:spcPct val="110000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Introducción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al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estudio</a:t>
            </a:r>
            <a:endParaRPr lang="en-US" sz="1200" dirty="0">
              <a:solidFill>
                <a:schemeClr val="bg1"/>
              </a:solidFill>
              <a:latin typeface="EYInterstate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1E2B59-97EB-4611-8465-93F6C91A4DDC}"/>
              </a:ext>
            </a:extLst>
          </p:cNvPr>
          <p:cNvSpPr>
            <a:spLocks/>
          </p:cNvSpPr>
          <p:nvPr/>
        </p:nvSpPr>
        <p:spPr>
          <a:xfrm>
            <a:off x="6691434" y="5767072"/>
            <a:ext cx="2015591" cy="73103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Modelo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E600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lvl="0">
              <a:lnSpc>
                <a:spcPct val="110000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Modelos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usados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y sus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resultados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generales</a:t>
            </a:r>
            <a:endParaRPr lang="en-US" sz="1200" dirty="0">
              <a:solidFill>
                <a:schemeClr val="bg1"/>
              </a:solidFill>
              <a:latin typeface="EYInterstate Light"/>
            </a:endParaRPr>
          </a:p>
        </p:txBody>
      </p:sp>
      <p:sp>
        <p:nvSpPr>
          <p:cNvPr id="27" name="Titel 8">
            <a:extLst>
              <a:ext uri="{FF2B5EF4-FFF2-40B4-BE49-F238E27FC236}">
                <a16:creationId xmlns:a16="http://schemas.microsoft.com/office/drawing/2014/main" id="{F9A18904-E34F-414F-B8F9-F2E25275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74" y="250943"/>
            <a:ext cx="10978515" cy="590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6F6FA"/>
                </a:solidFill>
                <a:latin typeface="EYInterstate" panose="02000503020000020004" pitchFamily="2" charset="0"/>
              </a:rPr>
              <a:t>Agenda</a:t>
            </a:r>
          </a:p>
        </p:txBody>
      </p:sp>
      <p:sp>
        <p:nvSpPr>
          <p:cNvPr id="30" name="Line 10">
            <a:extLst>
              <a:ext uri="{FF2B5EF4-FFF2-40B4-BE49-F238E27FC236}">
                <a16:creationId xmlns:a16="http://schemas.microsoft.com/office/drawing/2014/main" id="{B031C3BF-740F-482B-AB21-9DB475149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8" y="907750"/>
            <a:ext cx="1728000" cy="0"/>
          </a:xfrm>
          <a:prstGeom prst="line">
            <a:avLst/>
          </a:prstGeom>
          <a:noFill/>
          <a:ln w="3810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04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Introducción</a:t>
            </a:r>
            <a:br>
              <a:rPr lang="es-ES" sz="3600" dirty="0">
                <a:latin typeface="EYInterstate Light" panose="02000506000000020004" pitchFamily="2" charset="0"/>
              </a:rPr>
            </a:br>
            <a:r>
              <a:rPr lang="es-ES" sz="2000" dirty="0">
                <a:latin typeface="EYInterstate Light" panose="02000506000000020004" pitchFamily="2" charset="0"/>
              </a:rPr>
              <a:t>Previo estudio y metas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pic>
        <p:nvPicPr>
          <p:cNvPr id="7" name="Content Placeholder 6" descr="A picture containing indoor, arranged&#10;&#10;Description automatically generated">
            <a:extLst>
              <a:ext uri="{FF2B5EF4-FFF2-40B4-BE49-F238E27FC236}">
                <a16:creationId xmlns:a16="http://schemas.microsoft.com/office/drawing/2014/main" id="{6ED35DAD-0253-4F7E-BB7F-03965812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2" r="23395"/>
          <a:stretch/>
        </p:blipFill>
        <p:spPr>
          <a:xfrm>
            <a:off x="7784134" y="0"/>
            <a:ext cx="4407866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923924-CDA6-4BF0-8199-FAD0BE309E8F}"/>
              </a:ext>
            </a:extLst>
          </p:cNvPr>
          <p:cNvSpPr/>
          <p:nvPr/>
        </p:nvSpPr>
        <p:spPr>
          <a:xfrm>
            <a:off x="7784134" y="0"/>
            <a:ext cx="4407866" cy="6858000"/>
          </a:xfrm>
          <a:prstGeom prst="rect">
            <a:avLst/>
          </a:prstGeom>
          <a:solidFill>
            <a:schemeClr val="bg1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67E56-BCDB-44A9-8D72-7DF84304D3C4}"/>
              </a:ext>
            </a:extLst>
          </p:cNvPr>
          <p:cNvSpPr txBox="1"/>
          <p:nvPr/>
        </p:nvSpPr>
        <p:spPr>
          <a:xfrm>
            <a:off x="533400" y="2396458"/>
            <a:ext cx="603153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latin typeface="EYInterstate Light" panose="02000506000000020004" pitchFamily="2" charset="0"/>
              </a:rPr>
              <a:t>Basado en una investigación para la tesis de Master en </a:t>
            </a:r>
            <a:r>
              <a:rPr lang="es-ES" sz="1600" dirty="0" err="1">
                <a:latin typeface="EYInterstate Light" panose="02000506000000020004" pitchFamily="2" charset="0"/>
              </a:rPr>
              <a:t>Luxury</a:t>
            </a:r>
            <a:r>
              <a:rPr lang="es-ES" sz="1600" dirty="0"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latin typeface="EYInterstate Light" panose="02000506000000020004" pitchFamily="2" charset="0"/>
              </a:rPr>
              <a:t>Fashion</a:t>
            </a:r>
            <a:r>
              <a:rPr lang="es-ES" sz="1600" dirty="0">
                <a:latin typeface="EYInterstate Light" panose="02000506000000020004" pitchFamily="2" charset="0"/>
              </a:rPr>
              <a:t> and Sales </a:t>
            </a:r>
            <a:r>
              <a:rPr lang="es-ES" sz="1600" dirty="0" err="1">
                <a:latin typeface="EYInterstate Light" panose="02000506000000020004" pitchFamily="2" charset="0"/>
              </a:rPr>
              <a:t>Mgmt</a:t>
            </a:r>
            <a:r>
              <a:rPr lang="es-ES" sz="1600" dirty="0">
                <a:latin typeface="EYInterstate Light" panose="02000506000000020004" pitchFamily="2" charset="0"/>
              </a:rPr>
              <a:t> (ISM </a:t>
            </a:r>
            <a:r>
              <a:rPr lang="es-ES" sz="1600" dirty="0" err="1">
                <a:latin typeface="EYInterstate Light" panose="02000506000000020004" pitchFamily="2" charset="0"/>
              </a:rPr>
              <a:t>Cologne</a:t>
            </a:r>
            <a:r>
              <a:rPr lang="es-ES" sz="1600" dirty="0">
                <a:latin typeface="EYInterstate Light" panose="02000506000000020004" pitchFamily="2" charset="0"/>
              </a:rPr>
              <a:t>)</a:t>
            </a:r>
          </a:p>
          <a:p>
            <a:pPr marL="36000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latin typeface="EYInterstate Light" panose="02000506000000020004" pitchFamily="2" charset="0"/>
              </a:rPr>
              <a:t>Encuesta completada por más de 250 personas (202 encuestas con validez)</a:t>
            </a:r>
            <a:r>
              <a:rPr lang="es-ES" sz="1600" dirty="0">
                <a:latin typeface="EYInterstate Light" panose="02000506000000020004" pitchFamily="2" charset="0"/>
                <a:sym typeface="Wingdings" panose="05000000000000000000" pitchFamily="2" charset="2"/>
              </a:rPr>
              <a:t>  </a:t>
            </a:r>
            <a:r>
              <a:rPr lang="es-ES" sz="1600" dirty="0">
                <a:latin typeface="EYInterstate Light" panose="02000506000000020004" pitchFamily="2" charset="0"/>
              </a:rPr>
              <a:t>sobre moda, sostenibilidad y </a:t>
            </a:r>
            <a:r>
              <a:rPr lang="es-ES" sz="1600" dirty="0" err="1">
                <a:latin typeface="EYInterstate Light" panose="02000506000000020004" pitchFamily="2" charset="0"/>
              </a:rPr>
              <a:t>pricing</a:t>
            </a:r>
            <a:endParaRPr lang="es-ES" sz="1600" dirty="0">
              <a:latin typeface="EYInterstate Light" panose="02000506000000020004" pitchFamily="2" charset="0"/>
            </a:endParaRPr>
          </a:p>
          <a:p>
            <a:pPr marL="36000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latin typeface="EYInterstate Light" panose="02000506000000020004" pitchFamily="2" charset="0"/>
              </a:rPr>
              <a:t>21 preguntas, transformadas en 123 variables</a:t>
            </a:r>
          </a:p>
          <a:p>
            <a:pPr marL="36000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latin typeface="EYInterstate Light" panose="02000506000000020004" pitchFamily="2" charset="0"/>
              </a:rPr>
              <a:t>Uso de Python para su análisis y creación de modelo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AF6765-A1F0-4A17-B698-AD9FBA579666}"/>
              </a:ext>
            </a:extLst>
          </p:cNvPr>
          <p:cNvSpPr txBox="1"/>
          <p:nvPr/>
        </p:nvSpPr>
        <p:spPr>
          <a:xfrm>
            <a:off x="1384300" y="4944284"/>
            <a:ext cx="46101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50">
              <a:spcBef>
                <a:spcPts val="600"/>
              </a:spcBef>
              <a:spcAft>
                <a:spcPts val="600"/>
              </a:spcAft>
            </a:pPr>
            <a:r>
              <a:rPr lang="es-ES" sz="1600" dirty="0">
                <a:latin typeface="EYInterstate Light" panose="02000506000000020004" pitchFamily="2" charset="0"/>
                <a:sym typeface="Wingdings" panose="05000000000000000000" pitchFamily="2" charset="2"/>
              </a:rPr>
              <a:t>¿Qué variables influencian la disposición de consumidores por pagar precios más elevados por variantes más sostenibles en el sector de la moda?</a:t>
            </a:r>
            <a:endParaRPr lang="es-ES" sz="1600" dirty="0">
              <a:latin typeface="EYInterstate Light" panose="02000506000000020004" pitchFamily="2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2297561-4803-4238-8474-4C4EA7152D24}"/>
              </a:ext>
            </a:extLst>
          </p:cNvPr>
          <p:cNvSpPr/>
          <p:nvPr/>
        </p:nvSpPr>
        <p:spPr>
          <a:xfrm>
            <a:off x="622300" y="5334000"/>
            <a:ext cx="762000" cy="355600"/>
          </a:xfrm>
          <a:prstGeom prst="rightArrow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52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Variables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73DDAC-13C0-4788-805A-DD9E75E1129B}"/>
              </a:ext>
            </a:extLst>
          </p:cNvPr>
          <p:cNvSpPr/>
          <p:nvPr/>
        </p:nvSpPr>
        <p:spPr>
          <a:xfrm>
            <a:off x="1460500" y="2077244"/>
            <a:ext cx="7391400" cy="601103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lvl="1"/>
            <a:r>
              <a:rPr lang="es-ES_tradnl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Demographic</a:t>
            </a:r>
            <a:r>
              <a:rPr lang="es-ES_tradnl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_tradnl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related</a:t>
            </a:r>
            <a:r>
              <a:rPr lang="es-ES_tradnl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age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gender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occupation</a:t>
            </a:r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algn="ctr"/>
            <a:r>
              <a:rPr lang="es-ES_tradnl" dirty="0"/>
              <a:t> </a:t>
            </a:r>
            <a:endParaRPr lang="es-E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95386-F7E7-4D67-ABD4-09966F3BAC46}"/>
              </a:ext>
            </a:extLst>
          </p:cNvPr>
          <p:cNvSpPr/>
          <p:nvPr/>
        </p:nvSpPr>
        <p:spPr>
          <a:xfrm>
            <a:off x="1460500" y="3014586"/>
            <a:ext cx="7391400" cy="565204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600" dirty="0">
              <a:solidFill>
                <a:schemeClr val="tx1"/>
              </a:solidFill>
              <a:latin typeface="EYInterstate" panose="02000503020000020004" pitchFamily="2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Sustainability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related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interest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indsutry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information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sustainable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option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transparency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recycle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(5)</a:t>
            </a:r>
          </a:p>
          <a:p>
            <a:pPr algn="ctr"/>
            <a:endParaRPr lang="es-E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F1ABF8-07A1-437F-904D-988F6A4ECDB4}"/>
              </a:ext>
            </a:extLst>
          </p:cNvPr>
          <p:cNvSpPr/>
          <p:nvPr/>
        </p:nvSpPr>
        <p:spPr>
          <a:xfrm>
            <a:off x="1460500" y="3880130"/>
            <a:ext cx="7391400" cy="601103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Fashion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related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interest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,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purchase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,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products</a:t>
            </a:r>
            <a:r>
              <a:rPr lang="es-ES" alt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fashion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segments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,  Brand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familiarity</a:t>
            </a:r>
            <a:r>
              <a:rPr lang="es-ES" alt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(8),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known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brands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 (44)</a:t>
            </a:r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9D0E18-36B6-4B5A-93F9-AE0A4AAB3E5B}"/>
              </a:ext>
            </a:extLst>
          </p:cNvPr>
          <p:cNvSpPr/>
          <p:nvPr/>
        </p:nvSpPr>
        <p:spPr>
          <a:xfrm>
            <a:off x="1460500" y="4781573"/>
            <a:ext cx="7391400" cy="601103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Pricing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related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money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spent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budget</a:t>
            </a:r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B6AB4F-1091-49AE-A15A-91C293D8ED7C}"/>
              </a:ext>
            </a:extLst>
          </p:cNvPr>
          <p:cNvSpPr/>
          <p:nvPr/>
        </p:nvSpPr>
        <p:spPr>
          <a:xfrm>
            <a:off x="1460500" y="5683016"/>
            <a:ext cx="7391400" cy="601103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Combined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customer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decision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(Price, Style,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Quality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Brand,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Comfort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Sustainability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),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price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relevance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b="1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price</a:t>
            </a:r>
            <a:r>
              <a:rPr lang="es-ES" sz="1600" b="1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b="1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readiness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preference</a:t>
            </a:r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29771A-AB4D-42E6-ACCF-ED743B1C921D}"/>
              </a:ext>
            </a:extLst>
          </p:cNvPr>
          <p:cNvSpPr/>
          <p:nvPr/>
        </p:nvSpPr>
        <p:spPr>
          <a:xfrm>
            <a:off x="1249362" y="1871577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69BE93-297C-4F3C-8C70-7D0D1FE3FB0A}"/>
              </a:ext>
            </a:extLst>
          </p:cNvPr>
          <p:cNvSpPr/>
          <p:nvPr/>
        </p:nvSpPr>
        <p:spPr>
          <a:xfrm>
            <a:off x="1249362" y="2782090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B938AE-1AF7-456B-AA7E-4B7A66EB3234}"/>
              </a:ext>
            </a:extLst>
          </p:cNvPr>
          <p:cNvSpPr/>
          <p:nvPr/>
        </p:nvSpPr>
        <p:spPr>
          <a:xfrm>
            <a:off x="1249362" y="3692603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E591FC7-F6E9-41C7-A01C-22765BA35650}"/>
              </a:ext>
            </a:extLst>
          </p:cNvPr>
          <p:cNvSpPr/>
          <p:nvPr/>
        </p:nvSpPr>
        <p:spPr>
          <a:xfrm>
            <a:off x="1249362" y="4603116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B6BF87-FA69-4108-B60D-21EA31DCBE77}"/>
              </a:ext>
            </a:extLst>
          </p:cNvPr>
          <p:cNvSpPr/>
          <p:nvPr/>
        </p:nvSpPr>
        <p:spPr>
          <a:xfrm>
            <a:off x="1249362" y="5513630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Graphic 32" descr="Female Profile outline">
            <a:extLst>
              <a:ext uri="{FF2B5EF4-FFF2-40B4-BE49-F238E27FC236}">
                <a16:creationId xmlns:a16="http://schemas.microsoft.com/office/drawing/2014/main" id="{9B950C56-9AAC-4C1C-918B-51EDFF050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1118" y="1946290"/>
            <a:ext cx="477838" cy="477838"/>
          </a:xfrm>
          <a:prstGeom prst="rect">
            <a:avLst/>
          </a:prstGeom>
        </p:spPr>
      </p:pic>
      <p:pic>
        <p:nvPicPr>
          <p:cNvPr id="35" name="Graphic 34" descr="Forest scene outline">
            <a:extLst>
              <a:ext uri="{FF2B5EF4-FFF2-40B4-BE49-F238E27FC236}">
                <a16:creationId xmlns:a16="http://schemas.microsoft.com/office/drawing/2014/main" id="{02783A7D-FD5E-49FF-B2BD-E52CE8DE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9053" y="2834794"/>
            <a:ext cx="481968" cy="481968"/>
          </a:xfrm>
          <a:prstGeom prst="rect">
            <a:avLst/>
          </a:prstGeom>
        </p:spPr>
      </p:pic>
      <p:pic>
        <p:nvPicPr>
          <p:cNvPr id="37" name="Graphic 36" descr="Mannequin outline">
            <a:extLst>
              <a:ext uri="{FF2B5EF4-FFF2-40B4-BE49-F238E27FC236}">
                <a16:creationId xmlns:a16="http://schemas.microsoft.com/office/drawing/2014/main" id="{A8B2040C-383E-43A7-89E2-59B91AC5E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7435" y="3723230"/>
            <a:ext cx="565204" cy="565204"/>
          </a:xfrm>
          <a:prstGeom prst="rect">
            <a:avLst/>
          </a:prstGeom>
        </p:spPr>
      </p:pic>
      <p:pic>
        <p:nvPicPr>
          <p:cNvPr id="39" name="Graphic 38" descr="Money outline">
            <a:extLst>
              <a:ext uri="{FF2B5EF4-FFF2-40B4-BE49-F238E27FC236}">
                <a16:creationId xmlns:a16="http://schemas.microsoft.com/office/drawing/2014/main" id="{EC8F8679-8E87-4BCB-84B1-9E9DD927E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08244" y="4633743"/>
            <a:ext cx="523586" cy="523586"/>
          </a:xfrm>
          <a:prstGeom prst="rect">
            <a:avLst/>
          </a:prstGeom>
        </p:spPr>
      </p:pic>
      <p:pic>
        <p:nvPicPr>
          <p:cNvPr id="41" name="Graphic 40" descr="Customer review outline">
            <a:extLst>
              <a:ext uri="{FF2B5EF4-FFF2-40B4-BE49-F238E27FC236}">
                <a16:creationId xmlns:a16="http://schemas.microsoft.com/office/drawing/2014/main" id="{75EFC55E-CC39-413E-913A-A15055A0F2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05856" y="5569848"/>
            <a:ext cx="528363" cy="5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3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95" y="-106404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Data </a:t>
            </a:r>
            <a:r>
              <a:rPr lang="es-ES" sz="3600" dirty="0" err="1">
                <a:latin typeface="EYInterstate Light" panose="02000506000000020004" pitchFamily="2" charset="0"/>
              </a:rPr>
              <a:t>cleaning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grpSp>
        <p:nvGrpSpPr>
          <p:cNvPr id="6" name="Gruppieren 67">
            <a:extLst>
              <a:ext uri="{FF2B5EF4-FFF2-40B4-BE49-F238E27FC236}">
                <a16:creationId xmlns:a16="http://schemas.microsoft.com/office/drawing/2014/main" id="{A4C7A21D-D05A-4272-B434-1D6AA692AF4B}"/>
              </a:ext>
            </a:extLst>
          </p:cNvPr>
          <p:cNvGrpSpPr/>
          <p:nvPr/>
        </p:nvGrpSpPr>
        <p:grpSpPr>
          <a:xfrm rot="2743399">
            <a:off x="614342" y="1663448"/>
            <a:ext cx="1102830" cy="2158556"/>
            <a:chOff x="7044783" y="1448363"/>
            <a:chExt cx="2304000" cy="4573024"/>
          </a:xfrm>
        </p:grpSpPr>
        <p:grpSp>
          <p:nvGrpSpPr>
            <p:cNvPr id="7" name="Group 1">
              <a:extLst>
                <a:ext uri="{FF2B5EF4-FFF2-40B4-BE49-F238E27FC236}">
                  <a16:creationId xmlns:a16="http://schemas.microsoft.com/office/drawing/2014/main" id="{7010A94D-A78E-4FF1-BC76-358BD07775AD}"/>
                </a:ext>
              </a:extLst>
            </p:cNvPr>
            <p:cNvGrpSpPr/>
            <p:nvPr/>
          </p:nvGrpSpPr>
          <p:grpSpPr>
            <a:xfrm>
              <a:off x="7942628" y="3730446"/>
              <a:ext cx="489262" cy="2290941"/>
              <a:chOff x="7192427" y="3757613"/>
              <a:chExt cx="621925" cy="2912128"/>
            </a:xfrm>
          </p:grpSpPr>
          <p:grpSp>
            <p:nvGrpSpPr>
              <p:cNvPr id="12" name="Group 9">
                <a:extLst>
                  <a:ext uri="{FF2B5EF4-FFF2-40B4-BE49-F238E27FC236}">
                    <a16:creationId xmlns:a16="http://schemas.microsoft.com/office/drawing/2014/main" id="{9E806B96-2291-4B17-A786-0CC4D8258DD5}"/>
                  </a:ext>
                </a:extLst>
              </p:cNvPr>
              <p:cNvGrpSpPr/>
              <p:nvPr/>
            </p:nvGrpSpPr>
            <p:grpSpPr>
              <a:xfrm>
                <a:off x="7192427" y="3757613"/>
                <a:ext cx="621925" cy="2912128"/>
                <a:chOff x="7192427" y="3757613"/>
                <a:chExt cx="621925" cy="2912128"/>
              </a:xfrm>
            </p:grpSpPr>
            <p:sp>
              <p:nvSpPr>
                <p:cNvPr id="17" name="Freeform 86">
                  <a:extLst>
                    <a:ext uri="{FF2B5EF4-FFF2-40B4-BE49-F238E27FC236}">
                      <a16:creationId xmlns:a16="http://schemas.microsoft.com/office/drawing/2014/main" id="{20786D30-F903-4DE5-BBDB-8A18BC75885C}"/>
                    </a:ext>
                  </a:extLst>
                </p:cNvPr>
                <p:cNvSpPr/>
                <p:nvPr/>
              </p:nvSpPr>
              <p:spPr>
                <a:xfrm>
                  <a:off x="7192427" y="4222224"/>
                  <a:ext cx="621924" cy="2339306"/>
                </a:xfrm>
                <a:custGeom>
                  <a:avLst/>
                  <a:gdLst>
                    <a:gd name="connsiteX0" fmla="*/ 0 w 621924"/>
                    <a:gd name="connsiteY0" fmla="*/ 0 h 2339306"/>
                    <a:gd name="connsiteX1" fmla="*/ 208497 w 621924"/>
                    <a:gd name="connsiteY1" fmla="*/ 0 h 2339306"/>
                    <a:gd name="connsiteX2" fmla="*/ 316014 w 621924"/>
                    <a:gd name="connsiteY2" fmla="*/ 0 h 2339306"/>
                    <a:gd name="connsiteX3" fmla="*/ 621924 w 621924"/>
                    <a:gd name="connsiteY3" fmla="*/ 0 h 2339306"/>
                    <a:gd name="connsiteX4" fmla="*/ 621924 w 621924"/>
                    <a:gd name="connsiteY4" fmla="*/ 2339306 h 2339306"/>
                    <a:gd name="connsiteX5" fmla="*/ 316014 w 621924"/>
                    <a:gd name="connsiteY5" fmla="*/ 2339306 h 2339306"/>
                    <a:gd name="connsiteX6" fmla="*/ 208497 w 621924"/>
                    <a:gd name="connsiteY6" fmla="*/ 2339306 h 2339306"/>
                    <a:gd name="connsiteX7" fmla="*/ 0 w 621924"/>
                    <a:gd name="connsiteY7" fmla="*/ 2339306 h 2339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1924" h="2339306">
                      <a:moveTo>
                        <a:pt x="0" y="0"/>
                      </a:moveTo>
                      <a:lnTo>
                        <a:pt x="208497" y="0"/>
                      </a:lnTo>
                      <a:lnTo>
                        <a:pt x="316014" y="0"/>
                      </a:lnTo>
                      <a:lnTo>
                        <a:pt x="621924" y="0"/>
                      </a:lnTo>
                      <a:lnTo>
                        <a:pt x="621924" y="2339306"/>
                      </a:lnTo>
                      <a:lnTo>
                        <a:pt x="316014" y="2339306"/>
                      </a:lnTo>
                      <a:lnTo>
                        <a:pt x="208497" y="2339306"/>
                      </a:lnTo>
                      <a:lnTo>
                        <a:pt x="0" y="233930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Freeform 87">
                  <a:extLst>
                    <a:ext uri="{FF2B5EF4-FFF2-40B4-BE49-F238E27FC236}">
                      <a16:creationId xmlns:a16="http://schemas.microsoft.com/office/drawing/2014/main" id="{0EDB9A54-8836-4121-85D5-572AA016EF8E}"/>
                    </a:ext>
                  </a:extLst>
                </p:cNvPr>
                <p:cNvSpPr/>
                <p:nvPr/>
              </p:nvSpPr>
              <p:spPr>
                <a:xfrm>
                  <a:off x="7192428" y="6547610"/>
                  <a:ext cx="621924" cy="122131"/>
                </a:xfrm>
                <a:custGeom>
                  <a:avLst/>
                  <a:gdLst>
                    <a:gd name="connsiteX0" fmla="*/ 0 w 621924"/>
                    <a:gd name="connsiteY0" fmla="*/ 0 h 122131"/>
                    <a:gd name="connsiteX1" fmla="*/ 251360 w 621924"/>
                    <a:gd name="connsiteY1" fmla="*/ 0 h 122131"/>
                    <a:gd name="connsiteX2" fmla="*/ 316014 w 621924"/>
                    <a:gd name="connsiteY2" fmla="*/ 0 h 122131"/>
                    <a:gd name="connsiteX3" fmla="*/ 621924 w 621924"/>
                    <a:gd name="connsiteY3" fmla="*/ 0 h 122131"/>
                    <a:gd name="connsiteX4" fmla="*/ 621924 w 621924"/>
                    <a:gd name="connsiteY4" fmla="*/ 122131 h 122131"/>
                    <a:gd name="connsiteX5" fmla="*/ 316014 w 621924"/>
                    <a:gd name="connsiteY5" fmla="*/ 122131 h 122131"/>
                    <a:gd name="connsiteX6" fmla="*/ 251360 w 621924"/>
                    <a:gd name="connsiteY6" fmla="*/ 122131 h 122131"/>
                    <a:gd name="connsiteX7" fmla="*/ 0 w 621924"/>
                    <a:gd name="connsiteY7" fmla="*/ 122131 h 12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1924" h="122131">
                      <a:moveTo>
                        <a:pt x="0" y="0"/>
                      </a:moveTo>
                      <a:lnTo>
                        <a:pt x="251360" y="0"/>
                      </a:lnTo>
                      <a:lnTo>
                        <a:pt x="316014" y="0"/>
                      </a:lnTo>
                      <a:lnTo>
                        <a:pt x="621924" y="0"/>
                      </a:lnTo>
                      <a:lnTo>
                        <a:pt x="621924" y="122131"/>
                      </a:lnTo>
                      <a:lnTo>
                        <a:pt x="316014" y="122131"/>
                      </a:lnTo>
                      <a:lnTo>
                        <a:pt x="251360" y="122131"/>
                      </a:lnTo>
                      <a:lnTo>
                        <a:pt x="0" y="1221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Freeform 85">
                  <a:extLst>
                    <a:ext uri="{FF2B5EF4-FFF2-40B4-BE49-F238E27FC236}">
                      <a16:creationId xmlns:a16="http://schemas.microsoft.com/office/drawing/2014/main" id="{2C4C6F0D-E28E-40FF-B780-5884586113AF}"/>
                    </a:ext>
                  </a:extLst>
                </p:cNvPr>
                <p:cNvSpPr/>
                <p:nvPr/>
              </p:nvSpPr>
              <p:spPr>
                <a:xfrm>
                  <a:off x="7192427" y="4104922"/>
                  <a:ext cx="621924" cy="122131"/>
                </a:xfrm>
                <a:custGeom>
                  <a:avLst/>
                  <a:gdLst>
                    <a:gd name="connsiteX0" fmla="*/ 0 w 621924"/>
                    <a:gd name="connsiteY0" fmla="*/ 0 h 122131"/>
                    <a:gd name="connsiteX1" fmla="*/ 208497 w 621924"/>
                    <a:gd name="connsiteY1" fmla="*/ 0 h 122131"/>
                    <a:gd name="connsiteX2" fmla="*/ 316014 w 621924"/>
                    <a:gd name="connsiteY2" fmla="*/ 0 h 122131"/>
                    <a:gd name="connsiteX3" fmla="*/ 621924 w 621924"/>
                    <a:gd name="connsiteY3" fmla="*/ 0 h 122131"/>
                    <a:gd name="connsiteX4" fmla="*/ 621924 w 621924"/>
                    <a:gd name="connsiteY4" fmla="*/ 122131 h 122131"/>
                    <a:gd name="connsiteX5" fmla="*/ 316014 w 621924"/>
                    <a:gd name="connsiteY5" fmla="*/ 122131 h 122131"/>
                    <a:gd name="connsiteX6" fmla="*/ 208497 w 621924"/>
                    <a:gd name="connsiteY6" fmla="*/ 122131 h 122131"/>
                    <a:gd name="connsiteX7" fmla="*/ 0 w 621924"/>
                    <a:gd name="connsiteY7" fmla="*/ 122131 h 12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1924" h="122131">
                      <a:moveTo>
                        <a:pt x="0" y="0"/>
                      </a:moveTo>
                      <a:lnTo>
                        <a:pt x="208497" y="0"/>
                      </a:lnTo>
                      <a:lnTo>
                        <a:pt x="316014" y="0"/>
                      </a:lnTo>
                      <a:lnTo>
                        <a:pt x="621924" y="0"/>
                      </a:lnTo>
                      <a:lnTo>
                        <a:pt x="621924" y="122131"/>
                      </a:lnTo>
                      <a:lnTo>
                        <a:pt x="316014" y="122131"/>
                      </a:lnTo>
                      <a:lnTo>
                        <a:pt x="208497" y="122131"/>
                      </a:lnTo>
                      <a:lnTo>
                        <a:pt x="0" y="1221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Freeform 84">
                  <a:extLst>
                    <a:ext uri="{FF2B5EF4-FFF2-40B4-BE49-F238E27FC236}">
                      <a16:creationId xmlns:a16="http://schemas.microsoft.com/office/drawing/2014/main" id="{6EC2750B-9BC2-44D1-9EE5-DD22ACAAFCF0}"/>
                    </a:ext>
                  </a:extLst>
                </p:cNvPr>
                <p:cNvSpPr/>
                <p:nvPr/>
              </p:nvSpPr>
              <p:spPr>
                <a:xfrm>
                  <a:off x="7358359" y="3757613"/>
                  <a:ext cx="297272" cy="347309"/>
                </a:xfrm>
                <a:custGeom>
                  <a:avLst/>
                  <a:gdLst>
                    <a:gd name="connsiteX0" fmla="*/ 0 w 297272"/>
                    <a:gd name="connsiteY0" fmla="*/ 0 h 328819"/>
                    <a:gd name="connsiteX1" fmla="*/ 114003 w 297272"/>
                    <a:gd name="connsiteY1" fmla="*/ 0 h 328819"/>
                    <a:gd name="connsiteX2" fmla="*/ 147190 w 297272"/>
                    <a:gd name="connsiteY2" fmla="*/ 0 h 328819"/>
                    <a:gd name="connsiteX3" fmla="*/ 297272 w 297272"/>
                    <a:gd name="connsiteY3" fmla="*/ 0 h 328819"/>
                    <a:gd name="connsiteX4" fmla="*/ 297272 w 297272"/>
                    <a:gd name="connsiteY4" fmla="*/ 328819 h 328819"/>
                    <a:gd name="connsiteX5" fmla="*/ 147190 w 297272"/>
                    <a:gd name="connsiteY5" fmla="*/ 328819 h 328819"/>
                    <a:gd name="connsiteX6" fmla="*/ 114003 w 297272"/>
                    <a:gd name="connsiteY6" fmla="*/ 328819 h 328819"/>
                    <a:gd name="connsiteX7" fmla="*/ 0 w 297272"/>
                    <a:gd name="connsiteY7" fmla="*/ 328819 h 328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7272" h="328819">
                      <a:moveTo>
                        <a:pt x="0" y="0"/>
                      </a:moveTo>
                      <a:lnTo>
                        <a:pt x="114003" y="0"/>
                      </a:lnTo>
                      <a:lnTo>
                        <a:pt x="147190" y="0"/>
                      </a:lnTo>
                      <a:lnTo>
                        <a:pt x="297272" y="0"/>
                      </a:lnTo>
                      <a:lnTo>
                        <a:pt x="297272" y="328819"/>
                      </a:lnTo>
                      <a:lnTo>
                        <a:pt x="147190" y="328819"/>
                      </a:lnTo>
                      <a:lnTo>
                        <a:pt x="114003" y="328819"/>
                      </a:lnTo>
                      <a:lnTo>
                        <a:pt x="0" y="328819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" name="Freeform 101">
                <a:extLst>
                  <a:ext uri="{FF2B5EF4-FFF2-40B4-BE49-F238E27FC236}">
                    <a16:creationId xmlns:a16="http://schemas.microsoft.com/office/drawing/2014/main" id="{1D0A653B-8172-409F-912C-824FAEA98D82}"/>
                  </a:ext>
                </a:extLst>
              </p:cNvPr>
              <p:cNvSpPr/>
              <p:nvPr/>
            </p:nvSpPr>
            <p:spPr>
              <a:xfrm>
                <a:off x="7358359" y="3776103"/>
                <a:ext cx="152784" cy="328819"/>
              </a:xfrm>
              <a:custGeom>
                <a:avLst/>
                <a:gdLst>
                  <a:gd name="connsiteX0" fmla="*/ 0 w 152784"/>
                  <a:gd name="connsiteY0" fmla="*/ 0 h 328819"/>
                  <a:gd name="connsiteX1" fmla="*/ 114003 w 152784"/>
                  <a:gd name="connsiteY1" fmla="*/ 0 h 328819"/>
                  <a:gd name="connsiteX2" fmla="*/ 147190 w 152784"/>
                  <a:gd name="connsiteY2" fmla="*/ 0 h 328819"/>
                  <a:gd name="connsiteX3" fmla="*/ 152784 w 152784"/>
                  <a:gd name="connsiteY3" fmla="*/ 0 h 328819"/>
                  <a:gd name="connsiteX4" fmla="*/ 152784 w 152784"/>
                  <a:gd name="connsiteY4" fmla="*/ 328819 h 328819"/>
                  <a:gd name="connsiteX5" fmla="*/ 147190 w 152784"/>
                  <a:gd name="connsiteY5" fmla="*/ 328819 h 328819"/>
                  <a:gd name="connsiteX6" fmla="*/ 114003 w 152784"/>
                  <a:gd name="connsiteY6" fmla="*/ 328819 h 328819"/>
                  <a:gd name="connsiteX7" fmla="*/ 0 w 152784"/>
                  <a:gd name="connsiteY7" fmla="*/ 328819 h 328819"/>
                  <a:gd name="connsiteX8" fmla="*/ 0 w 152784"/>
                  <a:gd name="connsiteY8" fmla="*/ 0 h 3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784" h="328819">
                    <a:moveTo>
                      <a:pt x="0" y="0"/>
                    </a:moveTo>
                    <a:lnTo>
                      <a:pt x="114003" y="0"/>
                    </a:lnTo>
                    <a:lnTo>
                      <a:pt x="147190" y="0"/>
                    </a:lnTo>
                    <a:lnTo>
                      <a:pt x="152784" y="0"/>
                    </a:lnTo>
                    <a:lnTo>
                      <a:pt x="152784" y="328819"/>
                    </a:lnTo>
                    <a:lnTo>
                      <a:pt x="147190" y="328819"/>
                    </a:lnTo>
                    <a:lnTo>
                      <a:pt x="114003" y="328819"/>
                    </a:lnTo>
                    <a:lnTo>
                      <a:pt x="0" y="328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06">
                <a:extLst>
                  <a:ext uri="{FF2B5EF4-FFF2-40B4-BE49-F238E27FC236}">
                    <a16:creationId xmlns:a16="http://schemas.microsoft.com/office/drawing/2014/main" id="{35A594D3-7D1D-41CE-804F-6F171F3EE237}"/>
                  </a:ext>
                </a:extLst>
              </p:cNvPr>
              <p:cNvSpPr/>
              <p:nvPr/>
            </p:nvSpPr>
            <p:spPr>
              <a:xfrm>
                <a:off x="7192427" y="4104922"/>
                <a:ext cx="318716" cy="122131"/>
              </a:xfrm>
              <a:custGeom>
                <a:avLst/>
                <a:gdLst>
                  <a:gd name="connsiteX0" fmla="*/ 0 w 318716"/>
                  <a:gd name="connsiteY0" fmla="*/ 0 h 122131"/>
                  <a:gd name="connsiteX1" fmla="*/ 208497 w 318716"/>
                  <a:gd name="connsiteY1" fmla="*/ 0 h 122131"/>
                  <a:gd name="connsiteX2" fmla="*/ 316014 w 318716"/>
                  <a:gd name="connsiteY2" fmla="*/ 0 h 122131"/>
                  <a:gd name="connsiteX3" fmla="*/ 318716 w 318716"/>
                  <a:gd name="connsiteY3" fmla="*/ 0 h 122131"/>
                  <a:gd name="connsiteX4" fmla="*/ 318716 w 318716"/>
                  <a:gd name="connsiteY4" fmla="*/ 122131 h 122131"/>
                  <a:gd name="connsiteX5" fmla="*/ 316014 w 318716"/>
                  <a:gd name="connsiteY5" fmla="*/ 122131 h 122131"/>
                  <a:gd name="connsiteX6" fmla="*/ 208497 w 318716"/>
                  <a:gd name="connsiteY6" fmla="*/ 122131 h 122131"/>
                  <a:gd name="connsiteX7" fmla="*/ 0 w 318716"/>
                  <a:gd name="connsiteY7" fmla="*/ 122131 h 122131"/>
                  <a:gd name="connsiteX8" fmla="*/ 0 w 318716"/>
                  <a:gd name="connsiteY8" fmla="*/ 0 h 12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16" h="122131">
                    <a:moveTo>
                      <a:pt x="0" y="0"/>
                    </a:moveTo>
                    <a:lnTo>
                      <a:pt x="208497" y="0"/>
                    </a:lnTo>
                    <a:lnTo>
                      <a:pt x="316014" y="0"/>
                    </a:lnTo>
                    <a:lnTo>
                      <a:pt x="318716" y="0"/>
                    </a:lnTo>
                    <a:lnTo>
                      <a:pt x="318716" y="122131"/>
                    </a:lnTo>
                    <a:lnTo>
                      <a:pt x="316014" y="122131"/>
                    </a:lnTo>
                    <a:lnTo>
                      <a:pt x="208497" y="122131"/>
                    </a:lnTo>
                    <a:lnTo>
                      <a:pt x="0" y="122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105">
                <a:extLst>
                  <a:ext uri="{FF2B5EF4-FFF2-40B4-BE49-F238E27FC236}">
                    <a16:creationId xmlns:a16="http://schemas.microsoft.com/office/drawing/2014/main" id="{AD42CB35-46A3-434E-BD10-F14E7428B0F4}"/>
                  </a:ext>
                </a:extLst>
              </p:cNvPr>
              <p:cNvSpPr/>
              <p:nvPr/>
            </p:nvSpPr>
            <p:spPr>
              <a:xfrm>
                <a:off x="7192428" y="6547610"/>
                <a:ext cx="318715" cy="122131"/>
              </a:xfrm>
              <a:custGeom>
                <a:avLst/>
                <a:gdLst>
                  <a:gd name="connsiteX0" fmla="*/ 0 w 318715"/>
                  <a:gd name="connsiteY0" fmla="*/ 0 h 122131"/>
                  <a:gd name="connsiteX1" fmla="*/ 251360 w 318715"/>
                  <a:gd name="connsiteY1" fmla="*/ 0 h 122131"/>
                  <a:gd name="connsiteX2" fmla="*/ 316014 w 318715"/>
                  <a:gd name="connsiteY2" fmla="*/ 0 h 122131"/>
                  <a:gd name="connsiteX3" fmla="*/ 318715 w 318715"/>
                  <a:gd name="connsiteY3" fmla="*/ 0 h 122131"/>
                  <a:gd name="connsiteX4" fmla="*/ 318715 w 318715"/>
                  <a:gd name="connsiteY4" fmla="*/ 122131 h 122131"/>
                  <a:gd name="connsiteX5" fmla="*/ 316014 w 318715"/>
                  <a:gd name="connsiteY5" fmla="*/ 122131 h 122131"/>
                  <a:gd name="connsiteX6" fmla="*/ 251360 w 318715"/>
                  <a:gd name="connsiteY6" fmla="*/ 122131 h 122131"/>
                  <a:gd name="connsiteX7" fmla="*/ 0 w 318715"/>
                  <a:gd name="connsiteY7" fmla="*/ 122131 h 122131"/>
                  <a:gd name="connsiteX8" fmla="*/ 0 w 318715"/>
                  <a:gd name="connsiteY8" fmla="*/ 0 h 12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15" h="122131">
                    <a:moveTo>
                      <a:pt x="0" y="0"/>
                    </a:moveTo>
                    <a:lnTo>
                      <a:pt x="251360" y="0"/>
                    </a:lnTo>
                    <a:lnTo>
                      <a:pt x="316014" y="0"/>
                    </a:lnTo>
                    <a:lnTo>
                      <a:pt x="318715" y="0"/>
                    </a:lnTo>
                    <a:lnTo>
                      <a:pt x="318715" y="122131"/>
                    </a:lnTo>
                    <a:lnTo>
                      <a:pt x="316014" y="122131"/>
                    </a:lnTo>
                    <a:lnTo>
                      <a:pt x="251360" y="122131"/>
                    </a:lnTo>
                    <a:lnTo>
                      <a:pt x="0" y="122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11">
                <a:extLst>
                  <a:ext uri="{FF2B5EF4-FFF2-40B4-BE49-F238E27FC236}">
                    <a16:creationId xmlns:a16="http://schemas.microsoft.com/office/drawing/2014/main" id="{7B0BB023-0EF2-4EB6-BC29-51BBB30CADEA}"/>
                  </a:ext>
                </a:extLst>
              </p:cNvPr>
              <p:cNvSpPr/>
              <p:nvPr/>
            </p:nvSpPr>
            <p:spPr>
              <a:xfrm>
                <a:off x="7192427" y="4222224"/>
                <a:ext cx="318716" cy="2339306"/>
              </a:xfrm>
              <a:custGeom>
                <a:avLst/>
                <a:gdLst>
                  <a:gd name="connsiteX0" fmla="*/ 0 w 318716"/>
                  <a:gd name="connsiteY0" fmla="*/ 0 h 2339306"/>
                  <a:gd name="connsiteX1" fmla="*/ 208497 w 318716"/>
                  <a:gd name="connsiteY1" fmla="*/ 0 h 2339306"/>
                  <a:gd name="connsiteX2" fmla="*/ 316014 w 318716"/>
                  <a:gd name="connsiteY2" fmla="*/ 0 h 2339306"/>
                  <a:gd name="connsiteX3" fmla="*/ 318716 w 318716"/>
                  <a:gd name="connsiteY3" fmla="*/ 0 h 2339306"/>
                  <a:gd name="connsiteX4" fmla="*/ 318716 w 318716"/>
                  <a:gd name="connsiteY4" fmla="*/ 2339306 h 2339306"/>
                  <a:gd name="connsiteX5" fmla="*/ 316014 w 318716"/>
                  <a:gd name="connsiteY5" fmla="*/ 2339306 h 2339306"/>
                  <a:gd name="connsiteX6" fmla="*/ 208497 w 318716"/>
                  <a:gd name="connsiteY6" fmla="*/ 2339306 h 2339306"/>
                  <a:gd name="connsiteX7" fmla="*/ 0 w 318716"/>
                  <a:gd name="connsiteY7" fmla="*/ 2339306 h 2339306"/>
                  <a:gd name="connsiteX8" fmla="*/ 0 w 318716"/>
                  <a:gd name="connsiteY8" fmla="*/ 0 h 2339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16" h="2339306">
                    <a:moveTo>
                      <a:pt x="0" y="0"/>
                    </a:moveTo>
                    <a:lnTo>
                      <a:pt x="208497" y="0"/>
                    </a:lnTo>
                    <a:lnTo>
                      <a:pt x="316014" y="0"/>
                    </a:lnTo>
                    <a:lnTo>
                      <a:pt x="318716" y="0"/>
                    </a:lnTo>
                    <a:lnTo>
                      <a:pt x="318716" y="2339306"/>
                    </a:lnTo>
                    <a:lnTo>
                      <a:pt x="316014" y="2339306"/>
                    </a:lnTo>
                    <a:lnTo>
                      <a:pt x="208497" y="2339306"/>
                    </a:lnTo>
                    <a:lnTo>
                      <a:pt x="0" y="2339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uppieren 69">
              <a:extLst>
                <a:ext uri="{FF2B5EF4-FFF2-40B4-BE49-F238E27FC236}">
                  <a16:creationId xmlns:a16="http://schemas.microsoft.com/office/drawing/2014/main" id="{DD5633A5-D0E5-487E-A3E0-3579621E8EB8}"/>
                </a:ext>
              </a:extLst>
            </p:cNvPr>
            <p:cNvGrpSpPr/>
            <p:nvPr/>
          </p:nvGrpSpPr>
          <p:grpSpPr>
            <a:xfrm>
              <a:off x="7044783" y="1448363"/>
              <a:ext cx="2304000" cy="2304000"/>
              <a:chOff x="6039576" y="854117"/>
              <a:chExt cx="2927928" cy="2925407"/>
            </a:xfrm>
          </p:grpSpPr>
          <p:sp>
            <p:nvSpPr>
              <p:cNvPr id="9" name="Donut 30">
                <a:extLst>
                  <a:ext uri="{FF2B5EF4-FFF2-40B4-BE49-F238E27FC236}">
                    <a16:creationId xmlns:a16="http://schemas.microsoft.com/office/drawing/2014/main" id="{AA34E3CA-3CCE-42E2-BECB-DCFEB94E7F25}"/>
                  </a:ext>
                </a:extLst>
              </p:cNvPr>
              <p:cNvSpPr/>
              <p:nvPr/>
            </p:nvSpPr>
            <p:spPr>
              <a:xfrm>
                <a:off x="6039576" y="854117"/>
                <a:ext cx="2927928" cy="2925407"/>
              </a:xfrm>
              <a:prstGeom prst="donut">
                <a:avLst>
                  <a:gd name="adj" fmla="val 7222"/>
                </a:avLst>
              </a:prstGeom>
              <a:solidFill>
                <a:srgbClr val="AFABAB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62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7">
                <a:extLst>
                  <a:ext uri="{FF2B5EF4-FFF2-40B4-BE49-F238E27FC236}">
                    <a16:creationId xmlns:a16="http://schemas.microsoft.com/office/drawing/2014/main" id="{40C70AD1-B5D9-46F2-9172-48B0AF3E2FC6}"/>
                  </a:ext>
                </a:extLst>
              </p:cNvPr>
              <p:cNvSpPr/>
              <p:nvPr/>
            </p:nvSpPr>
            <p:spPr>
              <a:xfrm>
                <a:off x="6039576" y="854186"/>
                <a:ext cx="1462624" cy="2925273"/>
              </a:xfrm>
              <a:custGeom>
                <a:avLst/>
                <a:gdLst>
                  <a:gd name="connsiteX0" fmla="*/ 1462624 w 1462624"/>
                  <a:gd name="connsiteY0" fmla="*/ 0 h 2925273"/>
                  <a:gd name="connsiteX1" fmla="*/ 1462624 w 1462624"/>
                  <a:gd name="connsiteY1" fmla="*/ 211273 h 2925273"/>
                  <a:gd name="connsiteX2" fmla="*/ 1335884 w 1462624"/>
                  <a:gd name="connsiteY2" fmla="*/ 217666 h 2925273"/>
                  <a:gd name="connsiteX3" fmla="*/ 211273 w 1462624"/>
                  <a:gd name="connsiteY3" fmla="*/ 1462636 h 2925273"/>
                  <a:gd name="connsiteX4" fmla="*/ 1335884 w 1462624"/>
                  <a:gd name="connsiteY4" fmla="*/ 2707606 h 2925273"/>
                  <a:gd name="connsiteX5" fmla="*/ 1462624 w 1462624"/>
                  <a:gd name="connsiteY5" fmla="*/ 2714000 h 2925273"/>
                  <a:gd name="connsiteX6" fmla="*/ 1462624 w 1462624"/>
                  <a:gd name="connsiteY6" fmla="*/ 2925273 h 2925273"/>
                  <a:gd name="connsiteX7" fmla="*/ 1314282 w 1462624"/>
                  <a:gd name="connsiteY7" fmla="*/ 2917788 h 2925273"/>
                  <a:gd name="connsiteX8" fmla="*/ 0 w 1462624"/>
                  <a:gd name="connsiteY8" fmla="*/ 1462636 h 2925273"/>
                  <a:gd name="connsiteX9" fmla="*/ 1314282 w 1462624"/>
                  <a:gd name="connsiteY9" fmla="*/ 7484 h 2925273"/>
                  <a:gd name="connsiteX10" fmla="*/ 1462624 w 1462624"/>
                  <a:gd name="connsiteY10" fmla="*/ 0 h 292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2624" h="2925273">
                    <a:moveTo>
                      <a:pt x="1462624" y="0"/>
                    </a:moveTo>
                    <a:lnTo>
                      <a:pt x="1462624" y="211273"/>
                    </a:lnTo>
                    <a:lnTo>
                      <a:pt x="1335884" y="217666"/>
                    </a:lnTo>
                    <a:cubicBezTo>
                      <a:pt x="704206" y="281752"/>
                      <a:pt x="211273" y="814687"/>
                      <a:pt x="211273" y="1462636"/>
                    </a:cubicBezTo>
                    <a:cubicBezTo>
                      <a:pt x="211273" y="2110586"/>
                      <a:pt x="704206" y="2643520"/>
                      <a:pt x="1335884" y="2707606"/>
                    </a:cubicBezTo>
                    <a:lnTo>
                      <a:pt x="1462624" y="2714000"/>
                    </a:lnTo>
                    <a:lnTo>
                      <a:pt x="1462624" y="2925273"/>
                    </a:lnTo>
                    <a:lnTo>
                      <a:pt x="1314282" y="2917788"/>
                    </a:lnTo>
                    <a:cubicBezTo>
                      <a:pt x="576069" y="2842883"/>
                      <a:pt x="0" y="2219976"/>
                      <a:pt x="0" y="1462636"/>
                    </a:cubicBezTo>
                    <a:cubicBezTo>
                      <a:pt x="0" y="705296"/>
                      <a:pt x="576069" y="82389"/>
                      <a:pt x="1314282" y="7484"/>
                    </a:cubicBezTo>
                    <a:lnTo>
                      <a:pt x="1462624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D842CD2-BF7E-4F51-99CA-C40056316FAA}"/>
              </a:ext>
            </a:extLst>
          </p:cNvPr>
          <p:cNvSpPr txBox="1"/>
          <p:nvPr/>
        </p:nvSpPr>
        <p:spPr>
          <a:xfrm flipH="1">
            <a:off x="4193452" y="4330970"/>
            <a:ext cx="54098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2" b="1" dirty="0">
                <a:solidFill>
                  <a:srgbClr val="FFFFFF"/>
                </a:solidFill>
                <a:cs typeface="Arial" panose="020B0604020202020204" pitchFamily="34" charset="0"/>
              </a:rPr>
              <a:t>03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7463964-941B-49E7-B94E-833C91FD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7" y="4796398"/>
            <a:ext cx="6146749" cy="144347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C50B638-A8EB-46E2-885B-9AF9ACAC1AA2}"/>
              </a:ext>
            </a:extLst>
          </p:cNvPr>
          <p:cNvGrpSpPr/>
          <p:nvPr/>
        </p:nvGrpSpPr>
        <p:grpSpPr>
          <a:xfrm>
            <a:off x="1654498" y="2602409"/>
            <a:ext cx="10321311" cy="1752872"/>
            <a:chOff x="1630889" y="1974461"/>
            <a:chExt cx="10321311" cy="175287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923A64-0ACC-4100-A83C-547EB7EDA7B5}"/>
                </a:ext>
              </a:extLst>
            </p:cNvPr>
            <p:cNvSpPr txBox="1"/>
            <p:nvPr/>
          </p:nvSpPr>
          <p:spPr>
            <a:xfrm flipH="1">
              <a:off x="5050248" y="2792803"/>
              <a:ext cx="540988" cy="34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2" b="1" dirty="0">
                  <a:solidFill>
                    <a:srgbClr val="FFFFFF"/>
                  </a:solidFill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A57528-C06B-49DF-8E25-54475C25B54F}"/>
                </a:ext>
              </a:extLst>
            </p:cNvPr>
            <p:cNvSpPr txBox="1"/>
            <p:nvPr/>
          </p:nvSpPr>
          <p:spPr>
            <a:xfrm flipH="1">
              <a:off x="5768888" y="3379224"/>
              <a:ext cx="540988" cy="34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2" b="1" dirty="0">
                  <a:solidFill>
                    <a:srgbClr val="FFFFFF"/>
                  </a:solidFill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4B12D5-1EF5-49A8-83AB-EE63304B8F40}"/>
                </a:ext>
              </a:extLst>
            </p:cNvPr>
            <p:cNvGrpSpPr/>
            <p:nvPr/>
          </p:nvGrpSpPr>
          <p:grpSpPr>
            <a:xfrm>
              <a:off x="1981728" y="2197923"/>
              <a:ext cx="469166" cy="465597"/>
              <a:chOff x="2909099" y="3093047"/>
              <a:chExt cx="624438" cy="62443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3C38AA3-AEDB-4A04-9162-87E0BEC46BB9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70A8B14-34CA-480B-8FB9-DA86AB8D98E7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8F235C1-63F8-40D9-989C-B16E1E2424DE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7467EFE-C94E-40F8-83C4-D9E5ED4EA88E}"/>
                </a:ext>
              </a:extLst>
            </p:cNvPr>
            <p:cNvGrpSpPr/>
            <p:nvPr/>
          </p:nvGrpSpPr>
          <p:grpSpPr>
            <a:xfrm>
              <a:off x="3434893" y="2860009"/>
              <a:ext cx="469166" cy="465597"/>
              <a:chOff x="2909099" y="3093047"/>
              <a:chExt cx="624438" cy="624438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E5F8AA2-ECEE-4F30-9E1F-FFF5D026886F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1FA5D93-9B84-42B7-900F-BE1BEB31B38B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3220C0-9BA5-4DA8-A603-0C2CC5F054AC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1C3C81F-0A49-40BD-B714-BC2807D690E1}"/>
                </a:ext>
              </a:extLst>
            </p:cNvPr>
            <p:cNvGrpSpPr/>
            <p:nvPr/>
          </p:nvGrpSpPr>
          <p:grpSpPr>
            <a:xfrm>
              <a:off x="5591236" y="2114778"/>
              <a:ext cx="469166" cy="465597"/>
              <a:chOff x="2909099" y="3093047"/>
              <a:chExt cx="624438" cy="624438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017FBE7-99F8-4474-A645-EDF88359A3AA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DFEFFFA-00F5-4716-AFB0-50EC6CC881DF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09316AF-7F1C-41FE-A9C4-79CD5A1FA028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7F6B3D7-AD6B-476B-AC96-FD290DFF56CA}"/>
                </a:ext>
              </a:extLst>
            </p:cNvPr>
            <p:cNvGrpSpPr/>
            <p:nvPr/>
          </p:nvGrpSpPr>
          <p:grpSpPr>
            <a:xfrm>
              <a:off x="8080079" y="2915759"/>
              <a:ext cx="469166" cy="465597"/>
              <a:chOff x="2909099" y="3093047"/>
              <a:chExt cx="624438" cy="624438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6C4749-61E0-4072-A3E6-39972A7C0A4A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50535F9-CEAD-4125-8BBF-799477342B80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440C657-F265-4BFA-9D10-0F1D97CF9F84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35320DE-44D6-4688-8F6C-61E0FA597389}"/>
                </a:ext>
              </a:extLst>
            </p:cNvPr>
            <p:cNvGrpSpPr/>
            <p:nvPr/>
          </p:nvGrpSpPr>
          <p:grpSpPr>
            <a:xfrm>
              <a:off x="10043494" y="2169739"/>
              <a:ext cx="469166" cy="465597"/>
              <a:chOff x="2909099" y="3093047"/>
              <a:chExt cx="624438" cy="62443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DC4C212-AA83-4CCB-A3F6-EBA2CC5ED532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86E41AF-1C93-4546-A247-9F47339056D0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1B5FB32-BD7F-4AF9-9A02-B237A55A5835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35C2A7D-1344-4548-A512-22A00E30D917}"/>
                </a:ext>
              </a:extLst>
            </p:cNvPr>
            <p:cNvSpPr txBox="1"/>
            <p:nvPr/>
          </p:nvSpPr>
          <p:spPr>
            <a:xfrm>
              <a:off x="1630889" y="2792120"/>
              <a:ext cx="1837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 dirty="0"/>
                <a:t>Renombrar columnas</a:t>
              </a:r>
              <a:endParaRPr lang="es-ES" sz="16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3EB937D-B445-4469-8BBF-B8DD16A1EACE}"/>
                </a:ext>
              </a:extLst>
            </p:cNvPr>
            <p:cNvSpPr txBox="1"/>
            <p:nvPr/>
          </p:nvSpPr>
          <p:spPr>
            <a:xfrm>
              <a:off x="5022115" y="2792120"/>
              <a:ext cx="1837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 dirty="0"/>
                <a:t>Cambiar </a:t>
              </a:r>
              <a:r>
                <a:rPr lang="es-ES_tradnl" sz="1600" dirty="0" err="1"/>
                <a:t>NaNs</a:t>
              </a:r>
              <a:r>
                <a:rPr lang="es-ES_tradnl" sz="1600" dirty="0"/>
                <a:t> por valores más usados</a:t>
              </a:r>
              <a:endParaRPr lang="es-ES" sz="1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A7C8B6-CB5E-4CAB-8FE2-303427622DA6}"/>
                </a:ext>
              </a:extLst>
            </p:cNvPr>
            <p:cNvSpPr txBox="1"/>
            <p:nvPr/>
          </p:nvSpPr>
          <p:spPr>
            <a:xfrm>
              <a:off x="6944879" y="1974461"/>
              <a:ext cx="2437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 dirty="0"/>
                <a:t>Desglosar variable </a:t>
              </a:r>
              <a:r>
                <a:rPr lang="es-ES_tradnl" sz="1600" dirty="0" err="1"/>
                <a:t>known-brands</a:t>
              </a:r>
              <a:r>
                <a:rPr lang="es-ES_tradnl" sz="1600" dirty="0"/>
                <a:t> por marcas</a:t>
              </a:r>
              <a:endParaRPr lang="es-ES" sz="1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3E77AC0-4B09-4390-8AD2-CC66B0FE87CF}"/>
                </a:ext>
              </a:extLst>
            </p:cNvPr>
            <p:cNvSpPr txBox="1"/>
            <p:nvPr/>
          </p:nvSpPr>
          <p:spPr>
            <a:xfrm>
              <a:off x="2834398" y="1974461"/>
              <a:ext cx="23286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 dirty="0"/>
                <a:t>Pasar variables a minúscula y separar por ,</a:t>
              </a:r>
              <a:endParaRPr lang="es-ES" sz="1600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3D840A-38C6-40C8-B507-78D4176A991E}"/>
                </a:ext>
              </a:extLst>
            </p:cNvPr>
            <p:cNvCxnSpPr>
              <a:cxnSpLocks/>
            </p:cNvCxnSpPr>
            <p:nvPr/>
          </p:nvCxnSpPr>
          <p:spPr>
            <a:xfrm>
              <a:off x="2502585" y="2564395"/>
              <a:ext cx="822260" cy="432000"/>
            </a:xfrm>
            <a:prstGeom prst="line">
              <a:avLst/>
            </a:prstGeom>
            <a:ln>
              <a:solidFill>
                <a:srgbClr val="FFE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A61606D-E457-4259-B395-DB9A9B784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995" y="2408531"/>
              <a:ext cx="1437945" cy="684273"/>
            </a:xfrm>
            <a:prstGeom prst="line">
              <a:avLst/>
            </a:prstGeom>
            <a:ln>
              <a:solidFill>
                <a:srgbClr val="FFE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84D0514-6949-42E8-B706-7A8C9D04348B}"/>
                </a:ext>
              </a:extLst>
            </p:cNvPr>
            <p:cNvCxnSpPr>
              <a:cxnSpLocks/>
            </p:cNvCxnSpPr>
            <p:nvPr/>
          </p:nvCxnSpPr>
          <p:spPr>
            <a:xfrm>
              <a:off x="6173032" y="2388863"/>
              <a:ext cx="1721104" cy="641898"/>
            </a:xfrm>
            <a:prstGeom prst="line">
              <a:avLst/>
            </a:prstGeom>
            <a:ln>
              <a:solidFill>
                <a:srgbClr val="FFE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73287D8-8BBA-41FE-8896-80ACD6FE394A}"/>
                </a:ext>
              </a:extLst>
            </p:cNvPr>
            <p:cNvCxnSpPr/>
            <p:nvPr/>
          </p:nvCxnSpPr>
          <p:spPr>
            <a:xfrm flipV="1">
              <a:off x="8674100" y="2536211"/>
              <a:ext cx="1257300" cy="574006"/>
            </a:xfrm>
            <a:prstGeom prst="line">
              <a:avLst/>
            </a:prstGeom>
            <a:ln>
              <a:solidFill>
                <a:srgbClr val="FFE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CA2FC97-B8EE-4E8F-A836-BF0E1A2A4C46}"/>
                </a:ext>
              </a:extLst>
            </p:cNvPr>
            <p:cNvSpPr txBox="1"/>
            <p:nvPr/>
          </p:nvSpPr>
          <p:spPr>
            <a:xfrm>
              <a:off x="9784940" y="2792120"/>
              <a:ext cx="21672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600" dirty="0"/>
                <a:t>Crear slip para variables</a:t>
              </a:r>
            </a:p>
            <a:p>
              <a:r>
                <a:rPr lang="es-ES_tradnl" sz="1600" dirty="0"/>
                <a:t>Y = </a:t>
              </a:r>
              <a:r>
                <a:rPr lang="es-ES_tradnl" sz="1600" dirty="0" err="1"/>
                <a:t>Price_readiness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832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Variables</a:t>
            </a:r>
            <a:br>
              <a:rPr lang="es-ES" sz="3600" dirty="0">
                <a:latin typeface="EYInterstate Light" panose="02000506000000020004" pitchFamily="2" charset="0"/>
              </a:rPr>
            </a:br>
            <a:r>
              <a:rPr lang="es-ES" sz="2000" dirty="0">
                <a:latin typeface="EYInterstate Light" panose="02000506000000020004" pitchFamily="2" charset="0"/>
              </a:rPr>
              <a:t>Influencia en ‘</a:t>
            </a:r>
            <a:r>
              <a:rPr lang="es-ES" sz="2000" dirty="0" err="1">
                <a:latin typeface="EYInterstate Light" panose="02000506000000020004" pitchFamily="2" charset="0"/>
              </a:rPr>
              <a:t>price_readiness</a:t>
            </a:r>
            <a:r>
              <a:rPr lang="es-ES" sz="2000" dirty="0">
                <a:latin typeface="EYInterstate Light" panose="02000506000000020004" pitchFamily="2" charset="0"/>
              </a:rPr>
              <a:t>’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19B4D8-4B44-450A-9E08-45CDA99C60D9}"/>
              </a:ext>
            </a:extLst>
          </p:cNvPr>
          <p:cNvGrpSpPr/>
          <p:nvPr/>
        </p:nvGrpSpPr>
        <p:grpSpPr>
          <a:xfrm>
            <a:off x="1827521" y="1498567"/>
            <a:ext cx="8941902" cy="5218799"/>
            <a:chOff x="1892328" y="1493988"/>
            <a:chExt cx="8941902" cy="5218799"/>
          </a:xfrm>
        </p:grpSpPr>
        <p:sp>
          <p:nvSpPr>
            <p:cNvPr id="9" name="Ellipse 4">
              <a:extLst>
                <a:ext uri="{FF2B5EF4-FFF2-40B4-BE49-F238E27FC236}">
                  <a16:creationId xmlns:a16="http://schemas.microsoft.com/office/drawing/2014/main" id="{2277BC20-932C-4B51-BAD4-469ADFBC9DBB}"/>
                </a:ext>
              </a:extLst>
            </p:cNvPr>
            <p:cNvSpPr/>
            <p:nvPr/>
          </p:nvSpPr>
          <p:spPr>
            <a:xfrm>
              <a:off x="4069047" y="2474854"/>
              <a:ext cx="2916312" cy="288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chemeClr val="bg1"/>
                  </a:solidFill>
                  <a:latin typeface="EYInterstate Light"/>
                </a:rPr>
                <a:t>13,6%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EYInterstate Light"/>
                </a:rPr>
                <a:t>Sustainable Option (%payment)</a:t>
              </a:r>
            </a:p>
          </p:txBody>
        </p:sp>
        <p:sp>
          <p:nvSpPr>
            <p:cNvPr id="10" name="Ellipse 5">
              <a:extLst>
                <a:ext uri="{FF2B5EF4-FFF2-40B4-BE49-F238E27FC236}">
                  <a16:creationId xmlns:a16="http://schemas.microsoft.com/office/drawing/2014/main" id="{69036362-E22B-4508-8A51-BCE013C38230}"/>
                </a:ext>
              </a:extLst>
            </p:cNvPr>
            <p:cNvSpPr/>
            <p:nvPr/>
          </p:nvSpPr>
          <p:spPr>
            <a:xfrm>
              <a:off x="7071611" y="2151092"/>
              <a:ext cx="2124000" cy="2124000"/>
            </a:xfrm>
            <a:prstGeom prst="ellipse">
              <a:avLst/>
            </a:prstGeom>
            <a:solidFill>
              <a:srgbClr val="FFE600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4,7%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Fashion Segments</a:t>
              </a:r>
            </a:p>
          </p:txBody>
        </p:sp>
        <p:sp>
          <p:nvSpPr>
            <p:cNvPr id="11" name="Ellipse 6">
              <a:extLst>
                <a:ext uri="{FF2B5EF4-FFF2-40B4-BE49-F238E27FC236}">
                  <a16:creationId xmlns:a16="http://schemas.microsoft.com/office/drawing/2014/main" id="{75805B48-AC37-4C16-A5A3-3D6CD7D226BC}"/>
                </a:ext>
              </a:extLst>
            </p:cNvPr>
            <p:cNvSpPr/>
            <p:nvPr/>
          </p:nvSpPr>
          <p:spPr>
            <a:xfrm>
              <a:off x="1892328" y="3627419"/>
              <a:ext cx="1980000" cy="1980000"/>
            </a:xfrm>
            <a:prstGeom prst="ellipse">
              <a:avLst/>
            </a:prstGeom>
            <a:solidFill>
              <a:srgbClr val="2E2E38">
                <a:lumMod val="60000"/>
                <a:lumOff val="40000"/>
              </a:srgb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6F6FA"/>
                  </a:solidFill>
                  <a:effectLst/>
                  <a:uLnTx/>
                  <a:uFillTx/>
                  <a:latin typeface="EYInterstate Light"/>
                </a:rPr>
                <a:t>4,3%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6F6FA"/>
                  </a:solidFill>
                  <a:effectLst/>
                  <a:uLnTx/>
                  <a:uFillTx/>
                  <a:latin typeface="EYInterstate Light"/>
                </a:rPr>
                <a:t>Industries</a:t>
              </a:r>
            </a:p>
          </p:txBody>
        </p:sp>
        <p:sp>
          <p:nvSpPr>
            <p:cNvPr id="12" name="Ellipse 7">
              <a:extLst>
                <a:ext uri="{FF2B5EF4-FFF2-40B4-BE49-F238E27FC236}">
                  <a16:creationId xmlns:a16="http://schemas.microsoft.com/office/drawing/2014/main" id="{8D2ABFC6-5750-4182-8585-59BE3221EE74}"/>
                </a:ext>
              </a:extLst>
            </p:cNvPr>
            <p:cNvSpPr/>
            <p:nvPr/>
          </p:nvSpPr>
          <p:spPr>
            <a:xfrm>
              <a:off x="9117837" y="1493988"/>
              <a:ext cx="1716393" cy="1717200"/>
            </a:xfrm>
            <a:prstGeom prst="ellipse">
              <a:avLst/>
            </a:prstGeom>
            <a:solidFill>
              <a:srgbClr val="FFE600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kern="0" dirty="0">
                  <a:solidFill>
                    <a:srgbClr val="2E2E38"/>
                  </a:solidFill>
                  <a:latin typeface="EYInterstate Light"/>
                </a:rPr>
                <a:t>4%</a:t>
              </a:r>
            </a:p>
            <a:p>
              <a:pPr algn="ctr"/>
              <a:r>
                <a:rPr lang="en-US" kern="0" dirty="0">
                  <a:solidFill>
                    <a:srgbClr val="2E2E38"/>
                  </a:solidFill>
                  <a:latin typeface="EYInterstate Light"/>
                </a:rPr>
                <a:t>Products</a:t>
              </a:r>
            </a:p>
          </p:txBody>
        </p:sp>
        <p:sp>
          <p:nvSpPr>
            <p:cNvPr id="13" name="Ellipse 8">
              <a:extLst>
                <a:ext uri="{FF2B5EF4-FFF2-40B4-BE49-F238E27FC236}">
                  <a16:creationId xmlns:a16="http://schemas.microsoft.com/office/drawing/2014/main" id="{B5043D24-CE97-49B3-9BF0-E44A08A8DC55}"/>
                </a:ext>
              </a:extLst>
            </p:cNvPr>
            <p:cNvSpPr/>
            <p:nvPr/>
          </p:nvSpPr>
          <p:spPr>
            <a:xfrm>
              <a:off x="8321840" y="4203419"/>
              <a:ext cx="1404000" cy="1404000"/>
            </a:xfrm>
            <a:prstGeom prst="ellipse">
              <a:avLst/>
            </a:prstGeom>
            <a:solidFill>
              <a:schemeClr val="bg2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kern="0" dirty="0">
                  <a:solidFill>
                    <a:srgbClr val="2E2E38"/>
                  </a:solidFill>
                  <a:latin typeface="EYInterstate Light"/>
                </a:rPr>
                <a:t>2,73%</a:t>
              </a:r>
            </a:p>
            <a:p>
              <a:pPr algn="ctr"/>
              <a:r>
                <a:rPr lang="en-US" sz="1400" kern="0" dirty="0">
                  <a:solidFill>
                    <a:srgbClr val="2E2E38"/>
                  </a:solidFill>
                  <a:latin typeface="EYInterstate Light"/>
                </a:rPr>
                <a:t>Customer Decision</a:t>
              </a:r>
            </a:p>
          </p:txBody>
        </p:sp>
        <p:sp>
          <p:nvSpPr>
            <p:cNvPr id="14" name="Ellipse 9">
              <a:extLst>
                <a:ext uri="{FF2B5EF4-FFF2-40B4-BE49-F238E27FC236}">
                  <a16:creationId xmlns:a16="http://schemas.microsoft.com/office/drawing/2014/main" id="{5BC43BF9-5FAB-490A-903F-D377282FAF20}"/>
                </a:ext>
              </a:extLst>
            </p:cNvPr>
            <p:cNvSpPr/>
            <p:nvPr/>
          </p:nvSpPr>
          <p:spPr>
            <a:xfrm>
              <a:off x="3722891" y="5200787"/>
              <a:ext cx="1512000" cy="1512000"/>
            </a:xfrm>
            <a:prstGeom prst="ellipse">
              <a:avLst/>
            </a:prstGeom>
            <a:solidFill>
              <a:srgbClr val="2E2E38">
                <a:lumMod val="40000"/>
                <a:lumOff val="60000"/>
              </a:srgb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2,9%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Money Spent</a:t>
              </a:r>
            </a:p>
          </p:txBody>
        </p:sp>
        <p:sp>
          <p:nvSpPr>
            <p:cNvPr id="15" name="Ellipse 11">
              <a:extLst>
                <a:ext uri="{FF2B5EF4-FFF2-40B4-BE49-F238E27FC236}">
                  <a16:creationId xmlns:a16="http://schemas.microsoft.com/office/drawing/2014/main" id="{D13F1DD5-F815-41DF-8EF7-F31B0FDD7891}"/>
                </a:ext>
              </a:extLst>
            </p:cNvPr>
            <p:cNvSpPr/>
            <p:nvPr/>
          </p:nvSpPr>
          <p:spPr>
            <a:xfrm>
              <a:off x="6256161" y="1807339"/>
              <a:ext cx="972000" cy="972372"/>
            </a:xfrm>
            <a:prstGeom prst="ellipse">
              <a:avLst/>
            </a:prstGeom>
            <a:solidFill>
              <a:srgbClr val="FFE600"/>
            </a:solidFill>
            <a:ln w="12700" cap="sq" cmpd="sng" algn="ctr">
              <a:solidFill>
                <a:srgbClr val="FFE600"/>
              </a:solidFill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0,8%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2E2E38"/>
                  </a:solidFill>
                  <a:latin typeface="EYInterstate Light"/>
                </a:rPr>
                <a:t>Interest Fashion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16" name="Ellipse 12">
              <a:extLst>
                <a:ext uri="{FF2B5EF4-FFF2-40B4-BE49-F238E27FC236}">
                  <a16:creationId xmlns:a16="http://schemas.microsoft.com/office/drawing/2014/main" id="{6B146849-A8DB-41D3-852F-1A60C3492393}"/>
                </a:ext>
              </a:extLst>
            </p:cNvPr>
            <p:cNvSpPr/>
            <p:nvPr/>
          </p:nvSpPr>
          <p:spPr>
            <a:xfrm>
              <a:off x="3079683" y="2458943"/>
              <a:ext cx="1044000" cy="1044000"/>
            </a:xfrm>
            <a:prstGeom prst="ellipse">
              <a:avLst/>
            </a:prstGeom>
            <a:solidFill>
              <a:srgbClr val="2E2E38">
                <a:lumMod val="20000"/>
                <a:lumOff val="80000"/>
              </a:srgbClr>
            </a:solidFill>
            <a:ln w="12700" cap="sq" cmpd="sng" algn="ctr">
              <a:solidFill>
                <a:srgbClr val="FFFFFF">
                  <a:lumMod val="20000"/>
                  <a:lumOff val="80000"/>
                </a:srgbClr>
              </a:solidFill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1,8%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Gender</a:t>
              </a:r>
            </a:p>
          </p:txBody>
        </p:sp>
        <p:sp>
          <p:nvSpPr>
            <p:cNvPr id="17" name="Ellipse 13">
              <a:extLst>
                <a:ext uri="{FF2B5EF4-FFF2-40B4-BE49-F238E27FC236}">
                  <a16:creationId xmlns:a16="http://schemas.microsoft.com/office/drawing/2014/main" id="{C22F18A4-D89D-4499-923B-6041C5DF3E53}"/>
                </a:ext>
              </a:extLst>
            </p:cNvPr>
            <p:cNvSpPr/>
            <p:nvPr/>
          </p:nvSpPr>
          <p:spPr>
            <a:xfrm>
              <a:off x="6853434" y="4239419"/>
              <a:ext cx="1368000" cy="1368000"/>
            </a:xfrm>
            <a:prstGeom prst="ellipse">
              <a:avLst/>
            </a:prstGeom>
            <a:solidFill>
              <a:srgbClr val="2E2E38">
                <a:lumMod val="20000"/>
                <a:lumOff val="80000"/>
              </a:srgbClr>
            </a:solidFill>
            <a:ln w="12700" cap="sq" cmpd="sng" algn="ctr">
              <a:solidFill>
                <a:srgbClr val="FFFFFF">
                  <a:lumMod val="60000"/>
                  <a:lumOff val="40000"/>
                </a:srgbClr>
              </a:solidFill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E2E38"/>
                  </a:solidFill>
                  <a:latin typeface="EYInterstate Light"/>
                </a:rPr>
                <a:t>2,7%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Occupation</a:t>
              </a:r>
            </a:p>
          </p:txBody>
        </p:sp>
        <p:sp>
          <p:nvSpPr>
            <p:cNvPr id="18" name="Ellipse 14">
              <a:extLst>
                <a:ext uri="{FF2B5EF4-FFF2-40B4-BE49-F238E27FC236}">
                  <a16:creationId xmlns:a16="http://schemas.microsoft.com/office/drawing/2014/main" id="{8042B859-D3E9-4610-85AF-3451E6968F95}"/>
                </a:ext>
              </a:extLst>
            </p:cNvPr>
            <p:cNvSpPr/>
            <p:nvPr/>
          </p:nvSpPr>
          <p:spPr>
            <a:xfrm>
              <a:off x="3842602" y="1493988"/>
              <a:ext cx="1188000" cy="1188000"/>
            </a:xfrm>
            <a:prstGeom prst="ellipse">
              <a:avLst/>
            </a:prstGeom>
            <a:solidFill>
              <a:srgbClr val="2E2E38">
                <a:lumMod val="20000"/>
                <a:lumOff val="80000"/>
              </a:srgbClr>
            </a:solidFill>
            <a:ln w="12700" cap="sq" cmpd="sng" algn="ctr">
              <a:solidFill>
                <a:srgbClr val="FFFFFF">
                  <a:lumMod val="20000"/>
                  <a:lumOff val="80000"/>
                </a:srgbClr>
              </a:solidFill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2,4%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srgbClr val="2E2E38"/>
                  </a:solidFill>
                  <a:latin typeface="EYInterstate Light"/>
                </a:rPr>
                <a:t>Age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endParaRPr>
            </a:p>
          </p:txBody>
        </p:sp>
      </p:grpSp>
      <p:sp>
        <p:nvSpPr>
          <p:cNvPr id="20" name="Ellipse 6">
            <a:extLst>
              <a:ext uri="{FF2B5EF4-FFF2-40B4-BE49-F238E27FC236}">
                <a16:creationId xmlns:a16="http://schemas.microsoft.com/office/drawing/2014/main" id="{FCE381E4-2AF9-4363-8611-6993FA038A90}"/>
              </a:ext>
            </a:extLst>
          </p:cNvPr>
          <p:cNvSpPr/>
          <p:nvPr/>
        </p:nvSpPr>
        <p:spPr>
          <a:xfrm>
            <a:off x="736036" y="2139540"/>
            <a:ext cx="1800000" cy="1800000"/>
          </a:xfrm>
          <a:prstGeom prst="ellipse">
            <a:avLst/>
          </a:prstGeom>
          <a:solidFill>
            <a:srgbClr val="2E2E38">
              <a:lumMod val="60000"/>
              <a:lumOff val="40000"/>
            </a:srgb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6F6FA"/>
                </a:solidFill>
                <a:effectLst/>
                <a:uLnTx/>
                <a:uFillTx/>
                <a:latin typeface="EYInterstate Light"/>
              </a:rPr>
              <a:t>4,1%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6F6FA"/>
                </a:solidFill>
                <a:effectLst/>
                <a:uLnTx/>
                <a:uFillTx/>
                <a:latin typeface="EYInterstate Light"/>
              </a:rPr>
              <a:t>Transparency</a:t>
            </a:r>
          </a:p>
        </p:txBody>
      </p:sp>
      <p:sp>
        <p:nvSpPr>
          <p:cNvPr id="21" name="Ellipse 9">
            <a:extLst>
              <a:ext uri="{FF2B5EF4-FFF2-40B4-BE49-F238E27FC236}">
                <a16:creationId xmlns:a16="http://schemas.microsoft.com/office/drawing/2014/main" id="{3D8587A9-19E4-4C8F-B04F-F1F0089D4F6C}"/>
              </a:ext>
            </a:extLst>
          </p:cNvPr>
          <p:cNvSpPr/>
          <p:nvPr/>
        </p:nvSpPr>
        <p:spPr>
          <a:xfrm>
            <a:off x="5452146" y="5251758"/>
            <a:ext cx="1512000" cy="1512000"/>
          </a:xfrm>
          <a:prstGeom prst="ellipse">
            <a:avLst/>
          </a:prstGeom>
          <a:solidFill>
            <a:srgbClr val="2E2E38">
              <a:lumMod val="40000"/>
              <a:lumOff val="60000"/>
            </a:srgb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rPr>
              <a:t>2,9%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rPr>
              <a:t>Budget</a:t>
            </a:r>
          </a:p>
        </p:txBody>
      </p:sp>
      <p:sp>
        <p:nvSpPr>
          <p:cNvPr id="22" name="Ellipse 6">
            <a:extLst>
              <a:ext uri="{FF2B5EF4-FFF2-40B4-BE49-F238E27FC236}">
                <a16:creationId xmlns:a16="http://schemas.microsoft.com/office/drawing/2014/main" id="{43E1B8E3-9E0C-427B-A58F-2FAA2ED20182}"/>
              </a:ext>
            </a:extLst>
          </p:cNvPr>
          <p:cNvSpPr/>
          <p:nvPr/>
        </p:nvSpPr>
        <p:spPr>
          <a:xfrm>
            <a:off x="213459" y="4744179"/>
            <a:ext cx="1800000" cy="1800000"/>
          </a:xfrm>
          <a:prstGeom prst="ellipse">
            <a:avLst/>
          </a:prstGeom>
          <a:solidFill>
            <a:srgbClr val="2E2E38">
              <a:lumMod val="60000"/>
              <a:lumOff val="40000"/>
            </a:srgb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6F6FA"/>
                </a:solidFill>
                <a:effectLst/>
                <a:uLnTx/>
                <a:uFillTx/>
                <a:latin typeface="EYInterstate Light"/>
              </a:rPr>
              <a:t>4,1%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6F6FA"/>
                </a:solidFill>
                <a:effectLst/>
                <a:uLnTx/>
                <a:uFillTx/>
                <a:latin typeface="EYInterstate Light"/>
              </a:rPr>
              <a:t>Interest Sustainability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DD955-B0ED-4CB2-9032-32B85FD2611E}"/>
              </a:ext>
            </a:extLst>
          </p:cNvPr>
          <p:cNvSpPr txBox="1"/>
          <p:nvPr/>
        </p:nvSpPr>
        <p:spPr>
          <a:xfrm>
            <a:off x="10601325" y="5525623"/>
            <a:ext cx="151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latin typeface="EYInterstate Light" panose="02000506000000020004" pitchFamily="2" charset="0"/>
              </a:rPr>
              <a:t>Demographic</a:t>
            </a:r>
            <a:endParaRPr lang="es-ES_tradnl" sz="1400" dirty="0">
              <a:latin typeface="EYInterstate Light" panose="02000506000000020004" pitchFamily="2" charset="0"/>
            </a:endParaRPr>
          </a:p>
          <a:p>
            <a:r>
              <a:rPr lang="es-ES_tradnl" sz="1400" dirty="0" err="1">
                <a:latin typeface="EYInterstate Light" panose="02000506000000020004" pitchFamily="2" charset="0"/>
              </a:rPr>
              <a:t>Fashion</a:t>
            </a:r>
            <a:endParaRPr lang="es-ES_tradnl" sz="1400" dirty="0">
              <a:latin typeface="EYInterstate Light" panose="02000506000000020004" pitchFamily="2" charset="0"/>
            </a:endParaRPr>
          </a:p>
          <a:p>
            <a:r>
              <a:rPr lang="es-ES_tradnl" sz="1400" dirty="0" err="1">
                <a:latin typeface="EYInterstate Light" panose="02000506000000020004" pitchFamily="2" charset="0"/>
              </a:rPr>
              <a:t>Sustainability</a:t>
            </a:r>
            <a:endParaRPr lang="es-ES_tradnl" sz="1400" dirty="0">
              <a:latin typeface="EYInterstate Light" panose="02000506000000020004" pitchFamily="2" charset="0"/>
            </a:endParaRPr>
          </a:p>
          <a:p>
            <a:r>
              <a:rPr lang="es-ES_tradnl" sz="1400" dirty="0" err="1">
                <a:latin typeface="EYInterstate Light" panose="02000506000000020004" pitchFamily="2" charset="0"/>
              </a:rPr>
              <a:t>Pricing</a:t>
            </a:r>
            <a:endParaRPr lang="es-ES_tradnl" sz="1400" dirty="0">
              <a:latin typeface="EYInterstate Light" panose="02000506000000020004" pitchFamily="2" charset="0"/>
            </a:endParaRPr>
          </a:p>
          <a:p>
            <a:r>
              <a:rPr lang="es-ES_tradnl" sz="1400" dirty="0" err="1">
                <a:latin typeface="EYInterstate Light" panose="02000506000000020004" pitchFamily="2" charset="0"/>
              </a:rPr>
              <a:t>Combined</a:t>
            </a:r>
            <a:endParaRPr lang="es-ES_tradnl" sz="1400" dirty="0">
              <a:latin typeface="EYInterstate Light" panose="02000506000000020004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49A935-F0A2-4629-85A3-C60DC2D5D8E2}"/>
              </a:ext>
            </a:extLst>
          </p:cNvPr>
          <p:cNvSpPr/>
          <p:nvPr/>
        </p:nvSpPr>
        <p:spPr>
          <a:xfrm>
            <a:off x="10487025" y="5611998"/>
            <a:ext cx="133350" cy="133200"/>
          </a:xfrm>
          <a:prstGeom prst="ellipse">
            <a:avLst/>
          </a:prstGeom>
          <a:solidFill>
            <a:srgbClr val="D2D2DA"/>
          </a:solidFill>
          <a:ln>
            <a:solidFill>
              <a:srgbClr val="D2D2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F86501-01E0-4E3B-9511-C6B27D778EC0}"/>
              </a:ext>
            </a:extLst>
          </p:cNvPr>
          <p:cNvSpPr/>
          <p:nvPr/>
        </p:nvSpPr>
        <p:spPr>
          <a:xfrm>
            <a:off x="10487025" y="5835433"/>
            <a:ext cx="133350" cy="133200"/>
          </a:xfrm>
          <a:prstGeom prst="ellipse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4770CA-9512-4545-8783-A0F082FD72A7}"/>
              </a:ext>
            </a:extLst>
          </p:cNvPr>
          <p:cNvSpPr/>
          <p:nvPr/>
        </p:nvSpPr>
        <p:spPr>
          <a:xfrm>
            <a:off x="10487025" y="6054775"/>
            <a:ext cx="133350" cy="133200"/>
          </a:xfrm>
          <a:prstGeom prst="ellipse">
            <a:avLst/>
          </a:prstGeom>
          <a:solidFill>
            <a:srgbClr val="797991"/>
          </a:solidFill>
          <a:ln>
            <a:solidFill>
              <a:srgbClr val="797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7CA4CE-3DD2-4CE0-8AE2-A9C48048404C}"/>
              </a:ext>
            </a:extLst>
          </p:cNvPr>
          <p:cNvSpPr/>
          <p:nvPr/>
        </p:nvSpPr>
        <p:spPr>
          <a:xfrm>
            <a:off x="10487025" y="6241774"/>
            <a:ext cx="133350" cy="133200"/>
          </a:xfrm>
          <a:prstGeom prst="ellipse">
            <a:avLst/>
          </a:prstGeom>
          <a:solidFill>
            <a:srgbClr val="A5A5B5"/>
          </a:solidFill>
          <a:ln>
            <a:solidFill>
              <a:srgbClr val="A5A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16BA0D-44B5-47D6-BE08-2CEA68F01507}"/>
              </a:ext>
            </a:extLst>
          </p:cNvPr>
          <p:cNvSpPr/>
          <p:nvPr/>
        </p:nvSpPr>
        <p:spPr>
          <a:xfrm>
            <a:off x="10487025" y="6461116"/>
            <a:ext cx="133350" cy="1332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8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160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Modelo</a:t>
            </a:r>
            <a:br>
              <a:rPr lang="es-ES" sz="3600" dirty="0">
                <a:latin typeface="EYInterstate Light" panose="02000506000000020004" pitchFamily="2" charset="0"/>
              </a:rPr>
            </a:br>
            <a:r>
              <a:rPr lang="es-ES" sz="2000" dirty="0">
                <a:latin typeface="EYInterstate Light" panose="02000506000000020004" pitchFamily="2" charset="0"/>
              </a:rPr>
              <a:t>Precisión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2BF01AF1-F329-4DFF-AF08-DC58696E3680}"/>
              </a:ext>
            </a:extLst>
          </p:cNvPr>
          <p:cNvSpPr/>
          <p:nvPr/>
        </p:nvSpPr>
        <p:spPr>
          <a:xfrm>
            <a:off x="4015723" y="1474061"/>
            <a:ext cx="4402648" cy="44026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92DA9A0D-EBB7-4528-B038-54A5AA42DD2C}"/>
              </a:ext>
            </a:extLst>
          </p:cNvPr>
          <p:cNvSpPr txBox="1"/>
          <p:nvPr/>
        </p:nvSpPr>
        <p:spPr>
          <a:xfrm>
            <a:off x="2055306" y="3951917"/>
            <a:ext cx="2043694" cy="1715900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7ACAA"/>
              </a:buClr>
              <a:buSzPct val="7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What we do:</a:t>
            </a:r>
          </a:p>
          <a:p>
            <a:pPr marL="0" marR="0" lvl="0" indent="0" algn="l" defTabSz="91394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7ACAA"/>
              </a:buClr>
              <a:buSzPct val="7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We provide long-term value by attracting a rich and diverse pool of talented people and connecting them to exceptional experiences that drive our business – and their careers – forward.</a:t>
            </a:r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010ABFAF-E62E-4960-8B65-D02EE4C14BFB}"/>
              </a:ext>
            </a:extLst>
          </p:cNvPr>
          <p:cNvSpPr>
            <a:spLocks/>
          </p:cNvSpPr>
          <p:nvPr/>
        </p:nvSpPr>
        <p:spPr bwMode="auto">
          <a:xfrm>
            <a:off x="4385859" y="1634041"/>
            <a:ext cx="1775790" cy="2656096"/>
          </a:xfrm>
          <a:custGeom>
            <a:avLst/>
            <a:gdLst>
              <a:gd name="T0" fmla="*/ 562 w 562"/>
              <a:gd name="T1" fmla="*/ 0 h 840"/>
              <a:gd name="T2" fmla="*/ 0 w 562"/>
              <a:gd name="T3" fmla="*/ 579 h 840"/>
              <a:gd name="T4" fmla="*/ 62 w 562"/>
              <a:gd name="T5" fmla="*/ 840 h 840"/>
              <a:gd name="T6" fmla="*/ 562 w 562"/>
              <a:gd name="T7" fmla="*/ 578 h 840"/>
              <a:gd name="T8" fmla="*/ 562 w 562"/>
              <a:gd name="T9" fmla="*/ 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840">
                <a:moveTo>
                  <a:pt x="562" y="0"/>
                </a:moveTo>
                <a:cubicBezTo>
                  <a:pt x="250" y="10"/>
                  <a:pt x="0" y="265"/>
                  <a:pt x="0" y="579"/>
                </a:cubicBezTo>
                <a:cubicBezTo>
                  <a:pt x="0" y="673"/>
                  <a:pt x="23" y="762"/>
                  <a:pt x="62" y="840"/>
                </a:cubicBezTo>
                <a:cubicBezTo>
                  <a:pt x="562" y="578"/>
                  <a:pt x="562" y="578"/>
                  <a:pt x="562" y="578"/>
                </a:cubicBezTo>
                <a:lnTo>
                  <a:pt x="56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AD18F6A4-56C3-40B8-B3F2-C36B091A0619}"/>
              </a:ext>
            </a:extLst>
          </p:cNvPr>
          <p:cNvSpPr>
            <a:spLocks/>
          </p:cNvSpPr>
          <p:nvPr/>
        </p:nvSpPr>
        <p:spPr>
          <a:xfrm>
            <a:off x="4644139" y="2537812"/>
            <a:ext cx="1406512" cy="88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66267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Random Forest Classifier</a:t>
            </a:r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35A9B88A-807E-4C6A-A024-BBD329E8E2C4}"/>
              </a:ext>
            </a:extLst>
          </p:cNvPr>
          <p:cNvSpPr>
            <a:spLocks/>
          </p:cNvSpPr>
          <p:nvPr/>
        </p:nvSpPr>
        <p:spPr bwMode="auto">
          <a:xfrm>
            <a:off x="6275482" y="1634041"/>
            <a:ext cx="1772754" cy="2722877"/>
          </a:xfrm>
          <a:custGeom>
            <a:avLst/>
            <a:gdLst>
              <a:gd name="T0" fmla="*/ 488 w 561"/>
              <a:gd name="T1" fmla="*/ 861 h 861"/>
              <a:gd name="T2" fmla="*/ 561 w 561"/>
              <a:gd name="T3" fmla="*/ 579 h 861"/>
              <a:gd name="T4" fmla="*/ 0 w 561"/>
              <a:gd name="T5" fmla="*/ 0 h 861"/>
              <a:gd name="T6" fmla="*/ 0 w 561"/>
              <a:gd name="T7" fmla="*/ 578 h 861"/>
              <a:gd name="T8" fmla="*/ 488 w 561"/>
              <a:gd name="T9" fmla="*/ 861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1" h="861">
                <a:moveTo>
                  <a:pt x="488" y="861"/>
                </a:moveTo>
                <a:cubicBezTo>
                  <a:pt x="535" y="778"/>
                  <a:pt x="561" y="682"/>
                  <a:pt x="561" y="579"/>
                </a:cubicBezTo>
                <a:cubicBezTo>
                  <a:pt x="561" y="265"/>
                  <a:pt x="312" y="10"/>
                  <a:pt x="0" y="0"/>
                </a:cubicBezTo>
                <a:cubicBezTo>
                  <a:pt x="0" y="578"/>
                  <a:pt x="0" y="578"/>
                  <a:pt x="0" y="578"/>
                </a:cubicBezTo>
                <a:lnTo>
                  <a:pt x="488" y="86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6F6FA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C6A1A1C2-A2EC-4063-A69B-F26E1716209A}"/>
              </a:ext>
            </a:extLst>
          </p:cNvPr>
          <p:cNvSpPr/>
          <p:nvPr/>
        </p:nvSpPr>
        <p:spPr>
          <a:xfrm>
            <a:off x="6387278" y="2537812"/>
            <a:ext cx="1491831" cy="615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66267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KNN Classifier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6766D07-EE70-456D-AA5A-F26715D1A367}"/>
              </a:ext>
            </a:extLst>
          </p:cNvPr>
          <p:cNvSpPr>
            <a:spLocks/>
          </p:cNvSpPr>
          <p:nvPr/>
        </p:nvSpPr>
        <p:spPr bwMode="auto">
          <a:xfrm>
            <a:off x="4634773" y="3560089"/>
            <a:ext cx="3126604" cy="1739363"/>
          </a:xfrm>
          <a:custGeom>
            <a:avLst/>
            <a:gdLst>
              <a:gd name="T0" fmla="*/ 0 w 989"/>
              <a:gd name="T1" fmla="*/ 263 h 550"/>
              <a:gd name="T2" fmla="*/ 501 w 989"/>
              <a:gd name="T3" fmla="*/ 550 h 550"/>
              <a:gd name="T4" fmla="*/ 989 w 989"/>
              <a:gd name="T5" fmla="*/ 283 h 550"/>
              <a:gd name="T6" fmla="*/ 501 w 989"/>
              <a:gd name="T7" fmla="*/ 0 h 550"/>
              <a:gd name="T8" fmla="*/ 0 w 989"/>
              <a:gd name="T9" fmla="*/ 263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9" h="550">
                <a:moveTo>
                  <a:pt x="0" y="263"/>
                </a:moveTo>
                <a:cubicBezTo>
                  <a:pt x="101" y="435"/>
                  <a:pt x="287" y="550"/>
                  <a:pt x="501" y="550"/>
                </a:cubicBezTo>
                <a:cubicBezTo>
                  <a:pt x="706" y="550"/>
                  <a:pt x="886" y="444"/>
                  <a:pt x="989" y="283"/>
                </a:cubicBezTo>
                <a:cubicBezTo>
                  <a:pt x="501" y="0"/>
                  <a:pt x="501" y="0"/>
                  <a:pt x="501" y="0"/>
                </a:cubicBezTo>
                <a:lnTo>
                  <a:pt x="0" y="2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6F6FA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5DD1CC37-844E-43A1-ABBA-756C8B4F0C25}"/>
              </a:ext>
            </a:extLst>
          </p:cNvPr>
          <p:cNvSpPr/>
          <p:nvPr/>
        </p:nvSpPr>
        <p:spPr>
          <a:xfrm>
            <a:off x="5115966" y="4227517"/>
            <a:ext cx="2231384" cy="34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66267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Logistic Regression</a:t>
            </a:r>
          </a:p>
        </p:txBody>
      </p:sp>
      <p:sp>
        <p:nvSpPr>
          <p:cNvPr id="21" name="Bogen 2">
            <a:extLst>
              <a:ext uri="{FF2B5EF4-FFF2-40B4-BE49-F238E27FC236}">
                <a16:creationId xmlns:a16="http://schemas.microsoft.com/office/drawing/2014/main" id="{C08C0D27-573C-4339-BF2D-1E7892BEE3D7}"/>
              </a:ext>
            </a:extLst>
          </p:cNvPr>
          <p:cNvSpPr/>
          <p:nvPr/>
        </p:nvSpPr>
        <p:spPr>
          <a:xfrm>
            <a:off x="4248855" y="1474061"/>
            <a:ext cx="3936385" cy="3985370"/>
          </a:xfrm>
          <a:prstGeom prst="arc">
            <a:avLst>
              <a:gd name="adj1" fmla="val 16270566"/>
              <a:gd name="adj2" fmla="val 1811933"/>
            </a:avLst>
          </a:prstGeom>
          <a:noFill/>
          <a:ln w="57150" cap="sq" cmpd="sng" algn="ctr">
            <a:solidFill>
              <a:srgbClr val="FFE6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6F6FA"/>
              </a:solidFill>
            </a:endParaRPr>
          </a:p>
        </p:txBody>
      </p:sp>
      <p:sp>
        <p:nvSpPr>
          <p:cNvPr id="22" name="Bogen 30">
            <a:extLst>
              <a:ext uri="{FF2B5EF4-FFF2-40B4-BE49-F238E27FC236}">
                <a16:creationId xmlns:a16="http://schemas.microsoft.com/office/drawing/2014/main" id="{2442BB02-7EDC-459A-B3D6-185EA7D274E7}"/>
              </a:ext>
            </a:extLst>
          </p:cNvPr>
          <p:cNvSpPr/>
          <p:nvPr/>
        </p:nvSpPr>
        <p:spPr>
          <a:xfrm>
            <a:off x="4248855" y="1474061"/>
            <a:ext cx="3936385" cy="3985370"/>
          </a:xfrm>
          <a:prstGeom prst="arc">
            <a:avLst>
              <a:gd name="adj1" fmla="val 1989261"/>
              <a:gd name="adj2" fmla="val 9062396"/>
            </a:avLst>
          </a:prstGeom>
          <a:noFill/>
          <a:ln w="57150" cap="sq" cmpd="sng" algn="ctr">
            <a:solidFill>
              <a:srgbClr val="FFE6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6F6FA"/>
              </a:solidFill>
            </a:endParaRPr>
          </a:p>
        </p:txBody>
      </p:sp>
      <p:sp>
        <p:nvSpPr>
          <p:cNvPr id="23" name="Bogen 31">
            <a:extLst>
              <a:ext uri="{FF2B5EF4-FFF2-40B4-BE49-F238E27FC236}">
                <a16:creationId xmlns:a16="http://schemas.microsoft.com/office/drawing/2014/main" id="{B09E8396-22FC-4848-857F-275CA827E7B6}"/>
              </a:ext>
            </a:extLst>
          </p:cNvPr>
          <p:cNvSpPr/>
          <p:nvPr/>
        </p:nvSpPr>
        <p:spPr>
          <a:xfrm>
            <a:off x="4248855" y="1474061"/>
            <a:ext cx="3936385" cy="3985370"/>
          </a:xfrm>
          <a:prstGeom prst="arc">
            <a:avLst>
              <a:gd name="adj1" fmla="val 9187222"/>
              <a:gd name="adj2" fmla="val 16120087"/>
            </a:avLst>
          </a:prstGeom>
          <a:noFill/>
          <a:ln w="57150" cap="sq" cmpd="sng" algn="ctr">
            <a:solidFill>
              <a:srgbClr val="FFE6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6F6FA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B54606-E330-410B-91EB-B624B7C49082}"/>
              </a:ext>
            </a:extLst>
          </p:cNvPr>
          <p:cNvGrpSpPr/>
          <p:nvPr/>
        </p:nvGrpSpPr>
        <p:grpSpPr>
          <a:xfrm>
            <a:off x="952891" y="2338687"/>
            <a:ext cx="2422888" cy="828663"/>
            <a:chOff x="4454530" y="435370"/>
            <a:chExt cx="3629205" cy="161906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64A4A8-C693-4069-B2BA-66BD3AB2E4D3}"/>
                </a:ext>
              </a:extLst>
            </p:cNvPr>
            <p:cNvSpPr/>
            <p:nvPr/>
          </p:nvSpPr>
          <p:spPr>
            <a:xfrm>
              <a:off x="4454530" y="641268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5A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YInterstate Light" panose="02000506000000020004" pitchFamily="2" charset="0"/>
                </a:rPr>
                <a:t>0.8780487804878049</a:t>
              </a:r>
              <a:endParaRPr lang="es-ES" sz="1600" dirty="0">
                <a:solidFill>
                  <a:schemeClr val="tx1"/>
                </a:solidFill>
                <a:latin typeface="EYInterstate Light" panose="02000506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C0EA0E-C491-44A1-A038-EE8B48FF5064}"/>
                </a:ext>
              </a:extLst>
            </p:cNvPr>
            <p:cNvSpPr txBox="1"/>
            <p:nvPr/>
          </p:nvSpPr>
          <p:spPr>
            <a:xfrm>
              <a:off x="5130642" y="435370"/>
              <a:ext cx="2067748" cy="4610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EYInterstate Light" panose="02000506000000020004" pitchFamily="2" charset="0"/>
                  <a:cs typeface="Arial" panose="020B0604020202020204" pitchFamily="34" charset="0"/>
                </a:rPr>
                <a:t>RF Classifier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B568BF-DE40-4319-A345-11C60D3D561C}"/>
              </a:ext>
            </a:extLst>
          </p:cNvPr>
          <p:cNvGrpSpPr/>
          <p:nvPr/>
        </p:nvGrpSpPr>
        <p:grpSpPr>
          <a:xfrm>
            <a:off x="5175834" y="5694744"/>
            <a:ext cx="2422888" cy="856861"/>
            <a:chOff x="7143363" y="5519622"/>
            <a:chExt cx="3629205" cy="167415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49992-4920-4D26-9846-DAD1524D6D50}"/>
                </a:ext>
              </a:extLst>
            </p:cNvPr>
            <p:cNvSpPr/>
            <p:nvPr/>
          </p:nvSpPr>
          <p:spPr>
            <a:xfrm>
              <a:off x="7143363" y="5780614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5A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YInterstate Light" panose="02000506000000020004" pitchFamily="2" charset="0"/>
                </a:rPr>
                <a:t>0.902439024390243</a:t>
              </a:r>
              <a:endParaRPr lang="es-ES" sz="1600" dirty="0">
                <a:solidFill>
                  <a:schemeClr val="tx1"/>
                </a:solidFill>
                <a:latin typeface="EYInterstate Light" panose="02000506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C190DC-6658-4858-8663-AD023AC855D7}"/>
                </a:ext>
              </a:extLst>
            </p:cNvPr>
            <p:cNvSpPr txBox="1"/>
            <p:nvPr/>
          </p:nvSpPr>
          <p:spPr>
            <a:xfrm>
              <a:off x="8299604" y="5519622"/>
              <a:ext cx="1316724" cy="66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EYInterstate Light" panose="02000506000000020004" pitchFamily="2" charset="0"/>
                  <a:cs typeface="Arial" panose="020B0604020202020204" pitchFamily="34" charset="0"/>
                </a:rPr>
                <a:t>LR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8279F7-B6BA-455E-A243-BDF1A868F31D}"/>
              </a:ext>
            </a:extLst>
          </p:cNvPr>
          <p:cNvGrpSpPr/>
          <p:nvPr/>
        </p:nvGrpSpPr>
        <p:grpSpPr>
          <a:xfrm>
            <a:off x="8816221" y="2394641"/>
            <a:ext cx="2422888" cy="822135"/>
            <a:chOff x="4454529" y="448125"/>
            <a:chExt cx="3629205" cy="16063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F9142C-E5DB-4CC5-97D7-61AAB7629511}"/>
                </a:ext>
              </a:extLst>
            </p:cNvPr>
            <p:cNvSpPr/>
            <p:nvPr/>
          </p:nvSpPr>
          <p:spPr>
            <a:xfrm>
              <a:off x="4454529" y="641268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5A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YInterstate Light" panose="02000506000000020004" pitchFamily="2" charset="0"/>
                </a:rPr>
                <a:t>0.9512195121951219</a:t>
              </a:r>
              <a:endParaRPr lang="es-ES" sz="1600" dirty="0">
                <a:solidFill>
                  <a:schemeClr val="tx1"/>
                </a:solidFill>
                <a:latin typeface="EYInterstate Light" panose="02000506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6F1218-4825-4035-BDDE-2703247BA19F}"/>
                </a:ext>
              </a:extLst>
            </p:cNvPr>
            <p:cNvSpPr txBox="1"/>
            <p:nvPr/>
          </p:nvSpPr>
          <p:spPr>
            <a:xfrm>
              <a:off x="5041826" y="448125"/>
              <a:ext cx="2454611" cy="66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EYInterstate Light" panose="02000506000000020004" pitchFamily="2" charset="0"/>
                  <a:cs typeface="Arial" panose="020B0604020202020204" pitchFamily="34" charset="0"/>
                </a:rPr>
                <a:t>KNN Classifier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62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168">
            <a:extLst>
              <a:ext uri="{FF2B5EF4-FFF2-40B4-BE49-F238E27FC236}">
                <a16:creationId xmlns:a16="http://schemas.microsoft.com/office/drawing/2014/main" id="{6EA8D837-6B11-4F3E-9959-8C493F5146B0}"/>
              </a:ext>
            </a:extLst>
          </p:cNvPr>
          <p:cNvSpPr/>
          <p:nvPr/>
        </p:nvSpPr>
        <p:spPr>
          <a:xfrm>
            <a:off x="4409099" y="2431464"/>
            <a:ext cx="3566139" cy="3566138"/>
          </a:xfrm>
          <a:prstGeom prst="donut">
            <a:avLst>
              <a:gd name="adj" fmla="val 301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341">
            <a:extLst>
              <a:ext uri="{FF2B5EF4-FFF2-40B4-BE49-F238E27FC236}">
                <a16:creationId xmlns:a16="http://schemas.microsoft.com/office/drawing/2014/main" id="{EE0CE399-BB4E-4CEB-97A8-A8C4229237C7}"/>
              </a:ext>
            </a:extLst>
          </p:cNvPr>
          <p:cNvGrpSpPr/>
          <p:nvPr/>
        </p:nvGrpSpPr>
        <p:grpSpPr>
          <a:xfrm>
            <a:off x="4641491" y="2745304"/>
            <a:ext cx="487692" cy="487692"/>
            <a:chOff x="2781112" y="1918982"/>
            <a:chExt cx="590107" cy="590107"/>
          </a:xfrm>
        </p:grpSpPr>
        <p:sp>
          <p:nvSpPr>
            <p:cNvPr id="6" name="Oval 293">
              <a:extLst>
                <a:ext uri="{FF2B5EF4-FFF2-40B4-BE49-F238E27FC236}">
                  <a16:creationId xmlns:a16="http://schemas.microsoft.com/office/drawing/2014/main" id="{7A737210-DBE8-48B8-BF59-36C486913086}"/>
                </a:ext>
              </a:extLst>
            </p:cNvPr>
            <p:cNvSpPr/>
            <p:nvPr/>
          </p:nvSpPr>
          <p:spPr>
            <a:xfrm>
              <a:off x="2781112" y="1918982"/>
              <a:ext cx="590107" cy="590107"/>
            </a:xfrm>
            <a:prstGeom prst="ellipse">
              <a:avLst/>
            </a:prstGeom>
            <a:solidFill>
              <a:srgbClr val="005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Group 340">
              <a:extLst>
                <a:ext uri="{FF2B5EF4-FFF2-40B4-BE49-F238E27FC236}">
                  <a16:creationId xmlns:a16="http://schemas.microsoft.com/office/drawing/2014/main" id="{6146BF05-F4E2-42DB-956A-B9D316C64FC9}"/>
                </a:ext>
              </a:extLst>
            </p:cNvPr>
            <p:cNvGrpSpPr/>
            <p:nvPr/>
          </p:nvGrpSpPr>
          <p:grpSpPr>
            <a:xfrm>
              <a:off x="2945174" y="2027584"/>
              <a:ext cx="271820" cy="361974"/>
              <a:chOff x="573611" y="1847512"/>
              <a:chExt cx="601972" cy="801629"/>
            </a:xfrm>
            <a:solidFill>
              <a:schemeClr val="bg2"/>
            </a:solidFill>
          </p:grpSpPr>
          <p:grpSp>
            <p:nvGrpSpPr>
              <p:cNvPr id="8" name="Group 331">
                <a:extLst>
                  <a:ext uri="{FF2B5EF4-FFF2-40B4-BE49-F238E27FC236}">
                    <a16:creationId xmlns:a16="http://schemas.microsoft.com/office/drawing/2014/main" id="{5B02C4DD-6429-4B7F-A9B6-53337F334841}"/>
                  </a:ext>
                </a:extLst>
              </p:cNvPr>
              <p:cNvGrpSpPr/>
              <p:nvPr/>
            </p:nvGrpSpPr>
            <p:grpSpPr>
              <a:xfrm rot="1865565">
                <a:off x="1018073" y="1847512"/>
                <a:ext cx="157510" cy="707126"/>
                <a:chOff x="5047977" y="-95001"/>
                <a:chExt cx="1088958" cy="4888781"/>
              </a:xfrm>
              <a:grpFill/>
            </p:grpSpPr>
            <p:sp>
              <p:nvSpPr>
                <p:cNvPr id="10" name="Rectangle 16">
                  <a:extLst>
                    <a:ext uri="{FF2B5EF4-FFF2-40B4-BE49-F238E27FC236}">
                      <a16:creationId xmlns:a16="http://schemas.microsoft.com/office/drawing/2014/main" id="{EDCDE986-E3CB-4C0F-9770-ED654405C408}"/>
                    </a:ext>
                  </a:extLst>
                </p:cNvPr>
                <p:cNvSpPr/>
                <p:nvPr/>
              </p:nvSpPr>
              <p:spPr>
                <a:xfrm>
                  <a:off x="5084117" y="-95001"/>
                  <a:ext cx="278344" cy="423612"/>
                </a:xfrm>
                <a:custGeom>
                  <a:avLst/>
                  <a:gdLst>
                    <a:gd name="connsiteX0" fmla="*/ 0 w 406400"/>
                    <a:gd name="connsiteY0" fmla="*/ 0 h 311943"/>
                    <a:gd name="connsiteX1" fmla="*/ 406400 w 406400"/>
                    <a:gd name="connsiteY1" fmla="*/ 0 h 311943"/>
                    <a:gd name="connsiteX2" fmla="*/ 406400 w 406400"/>
                    <a:gd name="connsiteY2" fmla="*/ 311943 h 311943"/>
                    <a:gd name="connsiteX3" fmla="*/ 0 w 406400"/>
                    <a:gd name="connsiteY3" fmla="*/ 311943 h 311943"/>
                    <a:gd name="connsiteX4" fmla="*/ 0 w 406400"/>
                    <a:gd name="connsiteY4" fmla="*/ 0 h 311943"/>
                    <a:gd name="connsiteX0" fmla="*/ 0 w 406400"/>
                    <a:gd name="connsiteY0" fmla="*/ 0 h 314324"/>
                    <a:gd name="connsiteX1" fmla="*/ 406400 w 406400"/>
                    <a:gd name="connsiteY1" fmla="*/ 0 h 314324"/>
                    <a:gd name="connsiteX2" fmla="*/ 406400 w 406400"/>
                    <a:gd name="connsiteY2" fmla="*/ 311943 h 314324"/>
                    <a:gd name="connsiteX3" fmla="*/ 57150 w 406400"/>
                    <a:gd name="connsiteY3" fmla="*/ 314324 h 314324"/>
                    <a:gd name="connsiteX4" fmla="*/ 0 w 406400"/>
                    <a:gd name="connsiteY4" fmla="*/ 0 h 314324"/>
                    <a:gd name="connsiteX0" fmla="*/ 0 w 406400"/>
                    <a:gd name="connsiteY0" fmla="*/ 0 h 314324"/>
                    <a:gd name="connsiteX1" fmla="*/ 406400 w 406400"/>
                    <a:gd name="connsiteY1" fmla="*/ 0 h 314324"/>
                    <a:gd name="connsiteX2" fmla="*/ 270668 w 406400"/>
                    <a:gd name="connsiteY2" fmla="*/ 259555 h 314324"/>
                    <a:gd name="connsiteX3" fmla="*/ 57150 w 406400"/>
                    <a:gd name="connsiteY3" fmla="*/ 314324 h 314324"/>
                    <a:gd name="connsiteX4" fmla="*/ 0 w 406400"/>
                    <a:gd name="connsiteY4" fmla="*/ 0 h 314324"/>
                    <a:gd name="connsiteX0" fmla="*/ 0 w 270668"/>
                    <a:gd name="connsiteY0" fmla="*/ 78581 h 392905"/>
                    <a:gd name="connsiteX1" fmla="*/ 201613 w 270668"/>
                    <a:gd name="connsiteY1" fmla="*/ 0 h 392905"/>
                    <a:gd name="connsiteX2" fmla="*/ 270668 w 270668"/>
                    <a:gd name="connsiteY2" fmla="*/ 338136 h 392905"/>
                    <a:gd name="connsiteX3" fmla="*/ 57150 w 270668"/>
                    <a:gd name="connsiteY3" fmla="*/ 392905 h 392905"/>
                    <a:gd name="connsiteX4" fmla="*/ 0 w 270668"/>
                    <a:gd name="connsiteY4" fmla="*/ 78581 h 392905"/>
                    <a:gd name="connsiteX0" fmla="*/ 0 w 277812"/>
                    <a:gd name="connsiteY0" fmla="*/ 76200 h 392905"/>
                    <a:gd name="connsiteX1" fmla="*/ 208757 w 277812"/>
                    <a:gd name="connsiteY1" fmla="*/ 0 h 392905"/>
                    <a:gd name="connsiteX2" fmla="*/ 277812 w 277812"/>
                    <a:gd name="connsiteY2" fmla="*/ 338136 h 392905"/>
                    <a:gd name="connsiteX3" fmla="*/ 64294 w 277812"/>
                    <a:gd name="connsiteY3" fmla="*/ 392905 h 392905"/>
                    <a:gd name="connsiteX4" fmla="*/ 0 w 277812"/>
                    <a:gd name="connsiteY4" fmla="*/ 76200 h 392905"/>
                    <a:gd name="connsiteX0" fmla="*/ 1866 w 279678"/>
                    <a:gd name="connsiteY0" fmla="*/ 76200 h 392905"/>
                    <a:gd name="connsiteX1" fmla="*/ 210623 w 279678"/>
                    <a:gd name="connsiteY1" fmla="*/ 0 h 392905"/>
                    <a:gd name="connsiteX2" fmla="*/ 279678 w 279678"/>
                    <a:gd name="connsiteY2" fmla="*/ 338136 h 392905"/>
                    <a:gd name="connsiteX3" fmla="*/ 66160 w 279678"/>
                    <a:gd name="connsiteY3" fmla="*/ 392905 h 392905"/>
                    <a:gd name="connsiteX4" fmla="*/ 1866 w 279678"/>
                    <a:gd name="connsiteY4" fmla="*/ 76200 h 392905"/>
                    <a:gd name="connsiteX0" fmla="*/ 1891 w 279703"/>
                    <a:gd name="connsiteY0" fmla="*/ 109176 h 425881"/>
                    <a:gd name="connsiteX1" fmla="*/ 210648 w 279703"/>
                    <a:gd name="connsiteY1" fmla="*/ 32976 h 425881"/>
                    <a:gd name="connsiteX2" fmla="*/ 279703 w 279703"/>
                    <a:gd name="connsiteY2" fmla="*/ 371112 h 425881"/>
                    <a:gd name="connsiteX3" fmla="*/ 66185 w 279703"/>
                    <a:gd name="connsiteY3" fmla="*/ 425881 h 425881"/>
                    <a:gd name="connsiteX4" fmla="*/ 1891 w 279703"/>
                    <a:gd name="connsiteY4" fmla="*/ 109176 h 425881"/>
                    <a:gd name="connsiteX0" fmla="*/ 1891 w 279703"/>
                    <a:gd name="connsiteY0" fmla="*/ 113395 h 430100"/>
                    <a:gd name="connsiteX1" fmla="*/ 210648 w 279703"/>
                    <a:gd name="connsiteY1" fmla="*/ 37195 h 430100"/>
                    <a:gd name="connsiteX2" fmla="*/ 279703 w 279703"/>
                    <a:gd name="connsiteY2" fmla="*/ 375331 h 430100"/>
                    <a:gd name="connsiteX3" fmla="*/ 66185 w 279703"/>
                    <a:gd name="connsiteY3" fmla="*/ 430100 h 430100"/>
                    <a:gd name="connsiteX4" fmla="*/ 1891 w 279703"/>
                    <a:gd name="connsiteY4" fmla="*/ 113395 h 430100"/>
                    <a:gd name="connsiteX0" fmla="*/ 1709 w 279521"/>
                    <a:gd name="connsiteY0" fmla="*/ 114450 h 431155"/>
                    <a:gd name="connsiteX1" fmla="*/ 210466 w 279521"/>
                    <a:gd name="connsiteY1" fmla="*/ 38250 h 431155"/>
                    <a:gd name="connsiteX2" fmla="*/ 279521 w 279521"/>
                    <a:gd name="connsiteY2" fmla="*/ 376386 h 431155"/>
                    <a:gd name="connsiteX3" fmla="*/ 66003 w 279521"/>
                    <a:gd name="connsiteY3" fmla="*/ 431155 h 431155"/>
                    <a:gd name="connsiteX4" fmla="*/ 1709 w 279521"/>
                    <a:gd name="connsiteY4" fmla="*/ 114450 h 431155"/>
                    <a:gd name="connsiteX0" fmla="*/ 554 w 278366"/>
                    <a:gd name="connsiteY0" fmla="*/ 114450 h 431155"/>
                    <a:gd name="connsiteX1" fmla="*/ 209311 w 278366"/>
                    <a:gd name="connsiteY1" fmla="*/ 38250 h 431155"/>
                    <a:gd name="connsiteX2" fmla="*/ 278366 w 278366"/>
                    <a:gd name="connsiteY2" fmla="*/ 376386 h 431155"/>
                    <a:gd name="connsiteX3" fmla="*/ 64848 w 278366"/>
                    <a:gd name="connsiteY3" fmla="*/ 431155 h 431155"/>
                    <a:gd name="connsiteX4" fmla="*/ 554 w 278366"/>
                    <a:gd name="connsiteY4" fmla="*/ 114450 h 431155"/>
                    <a:gd name="connsiteX0" fmla="*/ 539 w 278351"/>
                    <a:gd name="connsiteY0" fmla="*/ 103734 h 420439"/>
                    <a:gd name="connsiteX1" fmla="*/ 214058 w 278351"/>
                    <a:gd name="connsiteY1" fmla="*/ 41822 h 420439"/>
                    <a:gd name="connsiteX2" fmla="*/ 278351 w 278351"/>
                    <a:gd name="connsiteY2" fmla="*/ 365670 h 420439"/>
                    <a:gd name="connsiteX3" fmla="*/ 64833 w 278351"/>
                    <a:gd name="connsiteY3" fmla="*/ 420439 h 420439"/>
                    <a:gd name="connsiteX4" fmla="*/ 539 w 278351"/>
                    <a:gd name="connsiteY4" fmla="*/ 103734 h 420439"/>
                    <a:gd name="connsiteX0" fmla="*/ 532 w 278344"/>
                    <a:gd name="connsiteY0" fmla="*/ 106907 h 423612"/>
                    <a:gd name="connsiteX1" fmla="*/ 214051 w 278344"/>
                    <a:gd name="connsiteY1" fmla="*/ 44995 h 423612"/>
                    <a:gd name="connsiteX2" fmla="*/ 278344 w 278344"/>
                    <a:gd name="connsiteY2" fmla="*/ 368843 h 423612"/>
                    <a:gd name="connsiteX3" fmla="*/ 64826 w 278344"/>
                    <a:gd name="connsiteY3" fmla="*/ 423612 h 423612"/>
                    <a:gd name="connsiteX4" fmla="*/ 532 w 278344"/>
                    <a:gd name="connsiteY4" fmla="*/ 106907 h 4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344" h="423612">
                      <a:moveTo>
                        <a:pt x="532" y="106907"/>
                      </a:moveTo>
                      <a:cubicBezTo>
                        <a:pt x="-10845" y="19595"/>
                        <a:pt x="163515" y="-48667"/>
                        <a:pt x="214051" y="44995"/>
                      </a:cubicBezTo>
                      <a:lnTo>
                        <a:pt x="278344" y="368843"/>
                      </a:lnTo>
                      <a:lnTo>
                        <a:pt x="64826" y="423612"/>
                      </a:lnTo>
                      <a:lnTo>
                        <a:pt x="532" y="1069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" name="Rectangle 17">
                  <a:extLst>
                    <a:ext uri="{FF2B5EF4-FFF2-40B4-BE49-F238E27FC236}">
                      <a16:creationId xmlns:a16="http://schemas.microsoft.com/office/drawing/2014/main" id="{A2FD59B9-EE0C-41DF-B54E-777DD69317CF}"/>
                    </a:ext>
                  </a:extLst>
                </p:cNvPr>
                <p:cNvSpPr/>
                <p:nvPr/>
              </p:nvSpPr>
              <p:spPr>
                <a:xfrm>
                  <a:off x="5384183" y="2178039"/>
                  <a:ext cx="496888" cy="422616"/>
                </a:xfrm>
                <a:custGeom>
                  <a:avLst/>
                  <a:gdLst>
                    <a:gd name="connsiteX0" fmla="*/ 0 w 406400"/>
                    <a:gd name="connsiteY0" fmla="*/ 0 h 682171"/>
                    <a:gd name="connsiteX1" fmla="*/ 406400 w 406400"/>
                    <a:gd name="connsiteY1" fmla="*/ 0 h 682171"/>
                    <a:gd name="connsiteX2" fmla="*/ 406400 w 406400"/>
                    <a:gd name="connsiteY2" fmla="*/ 682171 h 682171"/>
                    <a:gd name="connsiteX3" fmla="*/ 0 w 406400"/>
                    <a:gd name="connsiteY3" fmla="*/ 682171 h 682171"/>
                    <a:gd name="connsiteX4" fmla="*/ 0 w 406400"/>
                    <a:gd name="connsiteY4" fmla="*/ 0 h 682171"/>
                    <a:gd name="connsiteX0" fmla="*/ 0 w 437356"/>
                    <a:gd name="connsiteY0" fmla="*/ 76200 h 758371"/>
                    <a:gd name="connsiteX1" fmla="*/ 437356 w 437356"/>
                    <a:gd name="connsiteY1" fmla="*/ 0 h 758371"/>
                    <a:gd name="connsiteX2" fmla="*/ 406400 w 437356"/>
                    <a:gd name="connsiteY2" fmla="*/ 758371 h 758371"/>
                    <a:gd name="connsiteX3" fmla="*/ 0 w 437356"/>
                    <a:gd name="connsiteY3" fmla="*/ 758371 h 758371"/>
                    <a:gd name="connsiteX4" fmla="*/ 0 w 437356"/>
                    <a:gd name="connsiteY4" fmla="*/ 76200 h 758371"/>
                    <a:gd name="connsiteX0" fmla="*/ 0 w 496888"/>
                    <a:gd name="connsiteY0" fmla="*/ 76200 h 758371"/>
                    <a:gd name="connsiteX1" fmla="*/ 437356 w 496888"/>
                    <a:gd name="connsiteY1" fmla="*/ 0 h 758371"/>
                    <a:gd name="connsiteX2" fmla="*/ 496888 w 496888"/>
                    <a:gd name="connsiteY2" fmla="*/ 320221 h 758371"/>
                    <a:gd name="connsiteX3" fmla="*/ 0 w 496888"/>
                    <a:gd name="connsiteY3" fmla="*/ 758371 h 758371"/>
                    <a:gd name="connsiteX4" fmla="*/ 0 w 496888"/>
                    <a:gd name="connsiteY4" fmla="*/ 76200 h 758371"/>
                    <a:gd name="connsiteX0" fmla="*/ 0 w 496888"/>
                    <a:gd name="connsiteY0" fmla="*/ 76200 h 408328"/>
                    <a:gd name="connsiteX1" fmla="*/ 437356 w 496888"/>
                    <a:gd name="connsiteY1" fmla="*/ 0 h 408328"/>
                    <a:gd name="connsiteX2" fmla="*/ 496888 w 496888"/>
                    <a:gd name="connsiteY2" fmla="*/ 320221 h 408328"/>
                    <a:gd name="connsiteX3" fmla="*/ 76200 w 496888"/>
                    <a:gd name="connsiteY3" fmla="*/ 408328 h 408328"/>
                    <a:gd name="connsiteX4" fmla="*/ 0 w 496888"/>
                    <a:gd name="connsiteY4" fmla="*/ 76200 h 408328"/>
                    <a:gd name="connsiteX0" fmla="*/ 0 w 496888"/>
                    <a:gd name="connsiteY0" fmla="*/ 90488 h 422616"/>
                    <a:gd name="connsiteX1" fmla="*/ 454025 w 496888"/>
                    <a:gd name="connsiteY1" fmla="*/ 0 h 422616"/>
                    <a:gd name="connsiteX2" fmla="*/ 496888 w 496888"/>
                    <a:gd name="connsiteY2" fmla="*/ 334509 h 422616"/>
                    <a:gd name="connsiteX3" fmla="*/ 76200 w 496888"/>
                    <a:gd name="connsiteY3" fmla="*/ 422616 h 422616"/>
                    <a:gd name="connsiteX4" fmla="*/ 0 w 496888"/>
                    <a:gd name="connsiteY4" fmla="*/ 90488 h 422616"/>
                    <a:gd name="connsiteX0" fmla="*/ 0 w 496888"/>
                    <a:gd name="connsiteY0" fmla="*/ 90488 h 422616"/>
                    <a:gd name="connsiteX1" fmla="*/ 451644 w 496888"/>
                    <a:gd name="connsiteY1" fmla="*/ 0 h 422616"/>
                    <a:gd name="connsiteX2" fmla="*/ 496888 w 496888"/>
                    <a:gd name="connsiteY2" fmla="*/ 334509 h 422616"/>
                    <a:gd name="connsiteX3" fmla="*/ 76200 w 496888"/>
                    <a:gd name="connsiteY3" fmla="*/ 422616 h 422616"/>
                    <a:gd name="connsiteX4" fmla="*/ 0 w 496888"/>
                    <a:gd name="connsiteY4" fmla="*/ 90488 h 4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888" h="422616">
                      <a:moveTo>
                        <a:pt x="0" y="90488"/>
                      </a:moveTo>
                      <a:lnTo>
                        <a:pt x="451644" y="0"/>
                      </a:lnTo>
                      <a:lnTo>
                        <a:pt x="496888" y="334509"/>
                      </a:lnTo>
                      <a:lnTo>
                        <a:pt x="76200" y="422616"/>
                      </a:lnTo>
                      <a:lnTo>
                        <a:pt x="0" y="904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2" name="Rounded Rectangle 18">
                  <a:extLst>
                    <a:ext uri="{FF2B5EF4-FFF2-40B4-BE49-F238E27FC236}">
                      <a16:creationId xmlns:a16="http://schemas.microsoft.com/office/drawing/2014/main" id="{ACC8F7EC-2E0B-4625-B87B-B91E17F8779A}"/>
                    </a:ext>
                  </a:extLst>
                </p:cNvPr>
                <p:cNvSpPr/>
                <p:nvPr/>
              </p:nvSpPr>
              <p:spPr>
                <a:xfrm rot="20940000">
                  <a:off x="5047977" y="324169"/>
                  <a:ext cx="449762" cy="139499"/>
                </a:xfrm>
                <a:custGeom>
                  <a:avLst/>
                  <a:gdLst>
                    <a:gd name="connsiteX0" fmla="*/ 0 w 448142"/>
                    <a:gd name="connsiteY0" fmla="*/ 36608 h 219641"/>
                    <a:gd name="connsiteX1" fmla="*/ 36608 w 448142"/>
                    <a:gd name="connsiteY1" fmla="*/ 0 h 219641"/>
                    <a:gd name="connsiteX2" fmla="*/ 411534 w 448142"/>
                    <a:gd name="connsiteY2" fmla="*/ 0 h 219641"/>
                    <a:gd name="connsiteX3" fmla="*/ 448142 w 448142"/>
                    <a:gd name="connsiteY3" fmla="*/ 36608 h 219641"/>
                    <a:gd name="connsiteX4" fmla="*/ 448142 w 448142"/>
                    <a:gd name="connsiteY4" fmla="*/ 183033 h 219641"/>
                    <a:gd name="connsiteX5" fmla="*/ 411534 w 448142"/>
                    <a:gd name="connsiteY5" fmla="*/ 219641 h 219641"/>
                    <a:gd name="connsiteX6" fmla="*/ 36608 w 448142"/>
                    <a:gd name="connsiteY6" fmla="*/ 219641 h 219641"/>
                    <a:gd name="connsiteX7" fmla="*/ 0 w 448142"/>
                    <a:gd name="connsiteY7" fmla="*/ 183033 h 219641"/>
                    <a:gd name="connsiteX8" fmla="*/ 0 w 448142"/>
                    <a:gd name="connsiteY8" fmla="*/ 36608 h 219641"/>
                    <a:gd name="connsiteX0" fmla="*/ 0 w 448142"/>
                    <a:gd name="connsiteY0" fmla="*/ 36608 h 219641"/>
                    <a:gd name="connsiteX1" fmla="*/ 36608 w 448142"/>
                    <a:gd name="connsiteY1" fmla="*/ 0 h 219641"/>
                    <a:gd name="connsiteX2" fmla="*/ 411534 w 448142"/>
                    <a:gd name="connsiteY2" fmla="*/ 0 h 219641"/>
                    <a:gd name="connsiteX3" fmla="*/ 448142 w 448142"/>
                    <a:gd name="connsiteY3" fmla="*/ 36608 h 219641"/>
                    <a:gd name="connsiteX4" fmla="*/ 448142 w 448142"/>
                    <a:gd name="connsiteY4" fmla="*/ 183033 h 219641"/>
                    <a:gd name="connsiteX5" fmla="*/ 411534 w 448142"/>
                    <a:gd name="connsiteY5" fmla="*/ 219641 h 219641"/>
                    <a:gd name="connsiteX6" fmla="*/ 0 w 448142"/>
                    <a:gd name="connsiteY6" fmla="*/ 183033 h 219641"/>
                    <a:gd name="connsiteX7" fmla="*/ 0 w 448142"/>
                    <a:gd name="connsiteY7" fmla="*/ 36608 h 219641"/>
                    <a:gd name="connsiteX0" fmla="*/ 0 w 448142"/>
                    <a:gd name="connsiteY0" fmla="*/ 36608 h 201336"/>
                    <a:gd name="connsiteX1" fmla="*/ 36608 w 448142"/>
                    <a:gd name="connsiteY1" fmla="*/ 0 h 201336"/>
                    <a:gd name="connsiteX2" fmla="*/ 411534 w 448142"/>
                    <a:gd name="connsiteY2" fmla="*/ 0 h 201336"/>
                    <a:gd name="connsiteX3" fmla="*/ 448142 w 448142"/>
                    <a:gd name="connsiteY3" fmla="*/ 36608 h 201336"/>
                    <a:gd name="connsiteX4" fmla="*/ 448142 w 448142"/>
                    <a:gd name="connsiteY4" fmla="*/ 183033 h 201336"/>
                    <a:gd name="connsiteX5" fmla="*/ 0 w 448142"/>
                    <a:gd name="connsiteY5" fmla="*/ 183033 h 201336"/>
                    <a:gd name="connsiteX6" fmla="*/ 0 w 448142"/>
                    <a:gd name="connsiteY6" fmla="*/ 36608 h 201336"/>
                    <a:gd name="connsiteX0" fmla="*/ 0 w 449762"/>
                    <a:gd name="connsiteY0" fmla="*/ 36608 h 189986"/>
                    <a:gd name="connsiteX1" fmla="*/ 36608 w 449762"/>
                    <a:gd name="connsiteY1" fmla="*/ 0 h 189986"/>
                    <a:gd name="connsiteX2" fmla="*/ 411534 w 449762"/>
                    <a:gd name="connsiteY2" fmla="*/ 0 h 189986"/>
                    <a:gd name="connsiteX3" fmla="*/ 448142 w 449762"/>
                    <a:gd name="connsiteY3" fmla="*/ 36608 h 189986"/>
                    <a:gd name="connsiteX4" fmla="*/ 449762 w 449762"/>
                    <a:gd name="connsiteY4" fmla="*/ 137257 h 189986"/>
                    <a:gd name="connsiteX5" fmla="*/ 0 w 449762"/>
                    <a:gd name="connsiteY5" fmla="*/ 183033 h 189986"/>
                    <a:gd name="connsiteX6" fmla="*/ 0 w 449762"/>
                    <a:gd name="connsiteY6" fmla="*/ 36608 h 189986"/>
                    <a:gd name="connsiteX0" fmla="*/ 0 w 449762"/>
                    <a:gd name="connsiteY0" fmla="*/ 36608 h 155080"/>
                    <a:gd name="connsiteX1" fmla="*/ 36608 w 449762"/>
                    <a:gd name="connsiteY1" fmla="*/ 0 h 155080"/>
                    <a:gd name="connsiteX2" fmla="*/ 411534 w 449762"/>
                    <a:gd name="connsiteY2" fmla="*/ 0 h 155080"/>
                    <a:gd name="connsiteX3" fmla="*/ 448142 w 449762"/>
                    <a:gd name="connsiteY3" fmla="*/ 36608 h 155080"/>
                    <a:gd name="connsiteX4" fmla="*/ 449762 w 449762"/>
                    <a:gd name="connsiteY4" fmla="*/ 137257 h 155080"/>
                    <a:gd name="connsiteX5" fmla="*/ 9087 w 449762"/>
                    <a:gd name="connsiteY5" fmla="*/ 136283 h 155080"/>
                    <a:gd name="connsiteX6" fmla="*/ 0 w 449762"/>
                    <a:gd name="connsiteY6" fmla="*/ 36608 h 155080"/>
                    <a:gd name="connsiteX0" fmla="*/ 0 w 449762"/>
                    <a:gd name="connsiteY0" fmla="*/ 36608 h 148371"/>
                    <a:gd name="connsiteX1" fmla="*/ 36608 w 449762"/>
                    <a:gd name="connsiteY1" fmla="*/ 0 h 148371"/>
                    <a:gd name="connsiteX2" fmla="*/ 411534 w 449762"/>
                    <a:gd name="connsiteY2" fmla="*/ 0 h 148371"/>
                    <a:gd name="connsiteX3" fmla="*/ 448142 w 449762"/>
                    <a:gd name="connsiteY3" fmla="*/ 36608 h 148371"/>
                    <a:gd name="connsiteX4" fmla="*/ 449762 w 449762"/>
                    <a:gd name="connsiteY4" fmla="*/ 137257 h 148371"/>
                    <a:gd name="connsiteX5" fmla="*/ 9087 w 449762"/>
                    <a:gd name="connsiteY5" fmla="*/ 136283 h 148371"/>
                    <a:gd name="connsiteX6" fmla="*/ 0 w 449762"/>
                    <a:gd name="connsiteY6" fmla="*/ 36608 h 148371"/>
                    <a:gd name="connsiteX0" fmla="*/ 0 w 449762"/>
                    <a:gd name="connsiteY0" fmla="*/ 36608 h 139499"/>
                    <a:gd name="connsiteX1" fmla="*/ 36608 w 449762"/>
                    <a:gd name="connsiteY1" fmla="*/ 0 h 139499"/>
                    <a:gd name="connsiteX2" fmla="*/ 411534 w 449762"/>
                    <a:gd name="connsiteY2" fmla="*/ 0 h 139499"/>
                    <a:gd name="connsiteX3" fmla="*/ 448142 w 449762"/>
                    <a:gd name="connsiteY3" fmla="*/ 36608 h 139499"/>
                    <a:gd name="connsiteX4" fmla="*/ 449762 w 449762"/>
                    <a:gd name="connsiteY4" fmla="*/ 137257 h 139499"/>
                    <a:gd name="connsiteX5" fmla="*/ 9087 w 449762"/>
                    <a:gd name="connsiteY5" fmla="*/ 136283 h 139499"/>
                    <a:gd name="connsiteX6" fmla="*/ 0 w 449762"/>
                    <a:gd name="connsiteY6" fmla="*/ 36608 h 139499"/>
                    <a:gd name="connsiteX0" fmla="*/ 0 w 449762"/>
                    <a:gd name="connsiteY0" fmla="*/ 36608 h 139499"/>
                    <a:gd name="connsiteX1" fmla="*/ 36608 w 449762"/>
                    <a:gd name="connsiteY1" fmla="*/ 0 h 139499"/>
                    <a:gd name="connsiteX2" fmla="*/ 411534 w 449762"/>
                    <a:gd name="connsiteY2" fmla="*/ 0 h 139499"/>
                    <a:gd name="connsiteX3" fmla="*/ 448142 w 449762"/>
                    <a:gd name="connsiteY3" fmla="*/ 36608 h 139499"/>
                    <a:gd name="connsiteX4" fmla="*/ 449762 w 449762"/>
                    <a:gd name="connsiteY4" fmla="*/ 137257 h 139499"/>
                    <a:gd name="connsiteX5" fmla="*/ 9087 w 449762"/>
                    <a:gd name="connsiteY5" fmla="*/ 136283 h 139499"/>
                    <a:gd name="connsiteX6" fmla="*/ 0 w 449762"/>
                    <a:gd name="connsiteY6" fmla="*/ 36608 h 1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9762" h="139499">
                      <a:moveTo>
                        <a:pt x="0" y="36608"/>
                      </a:moveTo>
                      <a:cubicBezTo>
                        <a:pt x="0" y="16390"/>
                        <a:pt x="16390" y="0"/>
                        <a:pt x="36608" y="0"/>
                      </a:cubicBezTo>
                      <a:lnTo>
                        <a:pt x="411534" y="0"/>
                      </a:lnTo>
                      <a:cubicBezTo>
                        <a:pt x="431752" y="0"/>
                        <a:pt x="448142" y="16390"/>
                        <a:pt x="448142" y="36608"/>
                      </a:cubicBezTo>
                      <a:lnTo>
                        <a:pt x="449762" y="137257"/>
                      </a:lnTo>
                      <a:cubicBezTo>
                        <a:pt x="359553" y="141664"/>
                        <a:pt x="107475" y="138610"/>
                        <a:pt x="9087" y="136283"/>
                      </a:cubicBezTo>
                      <a:lnTo>
                        <a:pt x="0" y="366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3" name="Freeform 336">
                  <a:extLst>
                    <a:ext uri="{FF2B5EF4-FFF2-40B4-BE49-F238E27FC236}">
                      <a16:creationId xmlns:a16="http://schemas.microsoft.com/office/drawing/2014/main" id="{2AB40618-AA5C-43DE-917D-15B3B569D9F7}"/>
                    </a:ext>
                  </a:extLst>
                </p:cNvPr>
                <p:cNvSpPr/>
                <p:nvPr/>
              </p:nvSpPr>
              <p:spPr>
                <a:xfrm rot="20940000">
                  <a:off x="5201661" y="464650"/>
                  <a:ext cx="472671" cy="1702620"/>
                </a:xfrm>
                <a:custGeom>
                  <a:avLst/>
                  <a:gdLst>
                    <a:gd name="connsiteX0" fmla="*/ 326359 w 472671"/>
                    <a:gd name="connsiteY0" fmla="*/ 173336 h 1702620"/>
                    <a:gd name="connsiteX1" fmla="*/ 102574 w 472671"/>
                    <a:gd name="connsiteY1" fmla="*/ 236724 h 1702620"/>
                    <a:gd name="connsiteX2" fmla="*/ 114581 w 472671"/>
                    <a:gd name="connsiteY2" fmla="*/ 1547729 h 1702620"/>
                    <a:gd name="connsiteX3" fmla="*/ 347288 w 472671"/>
                    <a:gd name="connsiteY3" fmla="*/ 1544447 h 1702620"/>
                    <a:gd name="connsiteX4" fmla="*/ 382941 w 472671"/>
                    <a:gd name="connsiteY4" fmla="*/ 237854 h 1702620"/>
                    <a:gd name="connsiteX5" fmla="*/ 326359 w 472671"/>
                    <a:gd name="connsiteY5" fmla="*/ 173336 h 1702620"/>
                    <a:gd name="connsiteX6" fmla="*/ 472652 w 472671"/>
                    <a:gd name="connsiteY6" fmla="*/ 7013 h 1702620"/>
                    <a:gd name="connsiteX7" fmla="*/ 466125 w 472671"/>
                    <a:gd name="connsiteY7" fmla="*/ 1702620 h 1702620"/>
                    <a:gd name="connsiteX8" fmla="*/ 0 w 472671"/>
                    <a:gd name="connsiteY8" fmla="*/ 1699439 h 1702620"/>
                    <a:gd name="connsiteX9" fmla="*/ 24253 w 472671"/>
                    <a:gd name="connsiteY9" fmla="*/ 0 h 1702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2671" h="1702620">
                      <a:moveTo>
                        <a:pt x="326359" y="173336"/>
                      </a:moveTo>
                      <a:cubicBezTo>
                        <a:pt x="243944" y="132906"/>
                        <a:pt x="105361" y="162066"/>
                        <a:pt x="102574" y="236724"/>
                      </a:cubicBezTo>
                      <a:cubicBezTo>
                        <a:pt x="106577" y="673726"/>
                        <a:pt x="164997" y="1242596"/>
                        <a:pt x="114581" y="1547729"/>
                      </a:cubicBezTo>
                      <a:cubicBezTo>
                        <a:pt x="128462" y="1687082"/>
                        <a:pt x="365431" y="1627217"/>
                        <a:pt x="347288" y="1544447"/>
                      </a:cubicBezTo>
                      <a:lnTo>
                        <a:pt x="382941" y="237854"/>
                      </a:lnTo>
                      <a:cubicBezTo>
                        <a:pt x="375061" y="208021"/>
                        <a:pt x="353830" y="186812"/>
                        <a:pt x="326359" y="173336"/>
                      </a:cubicBezTo>
                      <a:close/>
                      <a:moveTo>
                        <a:pt x="472652" y="7013"/>
                      </a:moveTo>
                      <a:cubicBezTo>
                        <a:pt x="473106" y="51175"/>
                        <a:pt x="465671" y="1658458"/>
                        <a:pt x="466125" y="1702620"/>
                      </a:cubicBezTo>
                      <a:lnTo>
                        <a:pt x="0" y="1699439"/>
                      </a:lnTo>
                      <a:lnTo>
                        <a:pt x="2425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" name="Rectangle 21">
                  <a:extLst>
                    <a:ext uri="{FF2B5EF4-FFF2-40B4-BE49-F238E27FC236}">
                      <a16:creationId xmlns:a16="http://schemas.microsoft.com/office/drawing/2014/main" id="{D8A6945B-AEB8-4C7D-B6FF-D0279A19A2F7}"/>
                    </a:ext>
                  </a:extLst>
                </p:cNvPr>
                <p:cNvSpPr/>
                <p:nvPr/>
              </p:nvSpPr>
              <p:spPr>
                <a:xfrm>
                  <a:off x="5455622" y="2580469"/>
                  <a:ext cx="658812" cy="1275102"/>
                </a:xfrm>
                <a:custGeom>
                  <a:avLst/>
                  <a:gdLst>
                    <a:gd name="connsiteX0" fmla="*/ 0 w 406400"/>
                    <a:gd name="connsiteY0" fmla="*/ 0 h 682171"/>
                    <a:gd name="connsiteX1" fmla="*/ 406400 w 406400"/>
                    <a:gd name="connsiteY1" fmla="*/ 0 h 682171"/>
                    <a:gd name="connsiteX2" fmla="*/ 406400 w 406400"/>
                    <a:gd name="connsiteY2" fmla="*/ 682171 h 682171"/>
                    <a:gd name="connsiteX3" fmla="*/ 0 w 406400"/>
                    <a:gd name="connsiteY3" fmla="*/ 682171 h 682171"/>
                    <a:gd name="connsiteX4" fmla="*/ 0 w 406400"/>
                    <a:gd name="connsiteY4" fmla="*/ 0 h 682171"/>
                    <a:gd name="connsiteX0" fmla="*/ 0 w 442118"/>
                    <a:gd name="connsiteY0" fmla="*/ 80963 h 763134"/>
                    <a:gd name="connsiteX1" fmla="*/ 442118 w 442118"/>
                    <a:gd name="connsiteY1" fmla="*/ 0 h 763134"/>
                    <a:gd name="connsiteX2" fmla="*/ 406400 w 442118"/>
                    <a:gd name="connsiteY2" fmla="*/ 763134 h 763134"/>
                    <a:gd name="connsiteX3" fmla="*/ 0 w 442118"/>
                    <a:gd name="connsiteY3" fmla="*/ 763134 h 763134"/>
                    <a:gd name="connsiteX4" fmla="*/ 0 w 442118"/>
                    <a:gd name="connsiteY4" fmla="*/ 80963 h 763134"/>
                    <a:gd name="connsiteX0" fmla="*/ 0 w 656431"/>
                    <a:gd name="connsiteY0" fmla="*/ 80963 h 1186996"/>
                    <a:gd name="connsiteX1" fmla="*/ 442118 w 656431"/>
                    <a:gd name="connsiteY1" fmla="*/ 0 h 1186996"/>
                    <a:gd name="connsiteX2" fmla="*/ 656431 w 656431"/>
                    <a:gd name="connsiteY2" fmla="*/ 1186996 h 1186996"/>
                    <a:gd name="connsiteX3" fmla="*/ 0 w 656431"/>
                    <a:gd name="connsiteY3" fmla="*/ 763134 h 1186996"/>
                    <a:gd name="connsiteX4" fmla="*/ 0 w 656431"/>
                    <a:gd name="connsiteY4" fmla="*/ 80963 h 1186996"/>
                    <a:gd name="connsiteX0" fmla="*/ 0 w 656431"/>
                    <a:gd name="connsiteY0" fmla="*/ 80963 h 1275102"/>
                    <a:gd name="connsiteX1" fmla="*/ 442118 w 656431"/>
                    <a:gd name="connsiteY1" fmla="*/ 0 h 1275102"/>
                    <a:gd name="connsiteX2" fmla="*/ 656431 w 656431"/>
                    <a:gd name="connsiteY2" fmla="*/ 1186996 h 1275102"/>
                    <a:gd name="connsiteX3" fmla="*/ 219075 w 656431"/>
                    <a:gd name="connsiteY3" fmla="*/ 1275102 h 1275102"/>
                    <a:gd name="connsiteX4" fmla="*/ 0 w 656431"/>
                    <a:gd name="connsiteY4" fmla="*/ 80963 h 1275102"/>
                    <a:gd name="connsiteX0" fmla="*/ 0 w 658812"/>
                    <a:gd name="connsiteY0" fmla="*/ 80963 h 1275102"/>
                    <a:gd name="connsiteX1" fmla="*/ 442118 w 658812"/>
                    <a:gd name="connsiteY1" fmla="*/ 0 h 1275102"/>
                    <a:gd name="connsiteX2" fmla="*/ 658812 w 658812"/>
                    <a:gd name="connsiteY2" fmla="*/ 1191759 h 1275102"/>
                    <a:gd name="connsiteX3" fmla="*/ 219075 w 658812"/>
                    <a:gd name="connsiteY3" fmla="*/ 1275102 h 1275102"/>
                    <a:gd name="connsiteX4" fmla="*/ 0 w 658812"/>
                    <a:gd name="connsiteY4" fmla="*/ 80963 h 1275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8812" h="1275102">
                      <a:moveTo>
                        <a:pt x="0" y="80963"/>
                      </a:moveTo>
                      <a:lnTo>
                        <a:pt x="442118" y="0"/>
                      </a:lnTo>
                      <a:lnTo>
                        <a:pt x="658812" y="1191759"/>
                      </a:lnTo>
                      <a:lnTo>
                        <a:pt x="219075" y="1275102"/>
                      </a:lnTo>
                      <a:lnTo>
                        <a:pt x="0" y="809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5" name="Rectangle 22">
                  <a:extLst>
                    <a:ext uri="{FF2B5EF4-FFF2-40B4-BE49-F238E27FC236}">
                      <a16:creationId xmlns:a16="http://schemas.microsoft.com/office/drawing/2014/main" id="{0C2EE244-7C2A-4CE5-9823-34C1B9CC97B8}"/>
                    </a:ext>
                  </a:extLst>
                </p:cNvPr>
                <p:cNvSpPr/>
                <p:nvPr/>
              </p:nvSpPr>
              <p:spPr>
                <a:xfrm>
                  <a:off x="5692435" y="3836762"/>
                  <a:ext cx="444500" cy="794090"/>
                </a:xfrm>
                <a:custGeom>
                  <a:avLst/>
                  <a:gdLst>
                    <a:gd name="connsiteX0" fmla="*/ 0 w 406400"/>
                    <a:gd name="connsiteY0" fmla="*/ 0 h 682171"/>
                    <a:gd name="connsiteX1" fmla="*/ 406400 w 406400"/>
                    <a:gd name="connsiteY1" fmla="*/ 0 h 682171"/>
                    <a:gd name="connsiteX2" fmla="*/ 406400 w 406400"/>
                    <a:gd name="connsiteY2" fmla="*/ 682171 h 682171"/>
                    <a:gd name="connsiteX3" fmla="*/ 0 w 406400"/>
                    <a:gd name="connsiteY3" fmla="*/ 682171 h 682171"/>
                    <a:gd name="connsiteX4" fmla="*/ 0 w 406400"/>
                    <a:gd name="connsiteY4" fmla="*/ 0 h 682171"/>
                    <a:gd name="connsiteX0" fmla="*/ 0 w 444500"/>
                    <a:gd name="connsiteY0" fmla="*/ 95250 h 777421"/>
                    <a:gd name="connsiteX1" fmla="*/ 444500 w 444500"/>
                    <a:gd name="connsiteY1" fmla="*/ 0 h 777421"/>
                    <a:gd name="connsiteX2" fmla="*/ 406400 w 444500"/>
                    <a:gd name="connsiteY2" fmla="*/ 777421 h 777421"/>
                    <a:gd name="connsiteX3" fmla="*/ 0 w 444500"/>
                    <a:gd name="connsiteY3" fmla="*/ 777421 h 777421"/>
                    <a:gd name="connsiteX4" fmla="*/ 0 w 444500"/>
                    <a:gd name="connsiteY4" fmla="*/ 95250 h 777421"/>
                    <a:gd name="connsiteX0" fmla="*/ 0 w 444500"/>
                    <a:gd name="connsiteY0" fmla="*/ 95250 h 777421"/>
                    <a:gd name="connsiteX1" fmla="*/ 444500 w 444500"/>
                    <a:gd name="connsiteY1" fmla="*/ 0 h 777421"/>
                    <a:gd name="connsiteX2" fmla="*/ 408782 w 444500"/>
                    <a:gd name="connsiteY2" fmla="*/ 748846 h 777421"/>
                    <a:gd name="connsiteX3" fmla="*/ 0 w 444500"/>
                    <a:gd name="connsiteY3" fmla="*/ 777421 h 777421"/>
                    <a:gd name="connsiteX4" fmla="*/ 0 w 444500"/>
                    <a:gd name="connsiteY4" fmla="*/ 95250 h 777421"/>
                    <a:gd name="connsiteX0" fmla="*/ 0 w 444500"/>
                    <a:gd name="connsiteY0" fmla="*/ 95250 h 777421"/>
                    <a:gd name="connsiteX1" fmla="*/ 444500 w 444500"/>
                    <a:gd name="connsiteY1" fmla="*/ 0 h 777421"/>
                    <a:gd name="connsiteX2" fmla="*/ 408782 w 444500"/>
                    <a:gd name="connsiteY2" fmla="*/ 758371 h 777421"/>
                    <a:gd name="connsiteX3" fmla="*/ 0 w 444500"/>
                    <a:gd name="connsiteY3" fmla="*/ 777421 h 777421"/>
                    <a:gd name="connsiteX4" fmla="*/ 0 w 444500"/>
                    <a:gd name="connsiteY4" fmla="*/ 95250 h 777421"/>
                    <a:gd name="connsiteX0" fmla="*/ 0 w 444500"/>
                    <a:gd name="connsiteY0" fmla="*/ 95250 h 789328"/>
                    <a:gd name="connsiteX1" fmla="*/ 444500 w 444500"/>
                    <a:gd name="connsiteY1" fmla="*/ 0 h 789328"/>
                    <a:gd name="connsiteX2" fmla="*/ 408782 w 444500"/>
                    <a:gd name="connsiteY2" fmla="*/ 758371 h 789328"/>
                    <a:gd name="connsiteX3" fmla="*/ 290512 w 444500"/>
                    <a:gd name="connsiteY3" fmla="*/ 789328 h 789328"/>
                    <a:gd name="connsiteX4" fmla="*/ 0 w 444500"/>
                    <a:gd name="connsiteY4" fmla="*/ 95250 h 789328"/>
                    <a:gd name="connsiteX0" fmla="*/ 0 w 444500"/>
                    <a:gd name="connsiteY0" fmla="*/ 95250 h 794090"/>
                    <a:gd name="connsiteX1" fmla="*/ 444500 w 444500"/>
                    <a:gd name="connsiteY1" fmla="*/ 0 h 794090"/>
                    <a:gd name="connsiteX2" fmla="*/ 408782 w 444500"/>
                    <a:gd name="connsiteY2" fmla="*/ 758371 h 794090"/>
                    <a:gd name="connsiteX3" fmla="*/ 292894 w 444500"/>
                    <a:gd name="connsiteY3" fmla="*/ 794090 h 794090"/>
                    <a:gd name="connsiteX4" fmla="*/ 0 w 444500"/>
                    <a:gd name="connsiteY4" fmla="*/ 95250 h 79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4500" h="794090">
                      <a:moveTo>
                        <a:pt x="0" y="95250"/>
                      </a:moveTo>
                      <a:lnTo>
                        <a:pt x="444500" y="0"/>
                      </a:lnTo>
                      <a:lnTo>
                        <a:pt x="408782" y="758371"/>
                      </a:lnTo>
                      <a:lnTo>
                        <a:pt x="292894" y="79409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6" name="Rectangle 23">
                  <a:extLst>
                    <a:ext uri="{FF2B5EF4-FFF2-40B4-BE49-F238E27FC236}">
                      <a16:creationId xmlns:a16="http://schemas.microsoft.com/office/drawing/2014/main" id="{06F5E4EF-B584-4D28-9922-E6E42CE31B62}"/>
                    </a:ext>
                  </a:extLst>
                </p:cNvPr>
                <p:cNvSpPr/>
                <p:nvPr/>
              </p:nvSpPr>
              <p:spPr>
                <a:xfrm>
                  <a:off x="6025802" y="4650371"/>
                  <a:ext cx="64309" cy="143409"/>
                </a:xfrm>
                <a:custGeom>
                  <a:avLst/>
                  <a:gdLst>
                    <a:gd name="connsiteX0" fmla="*/ 0 w 90502"/>
                    <a:gd name="connsiteY0" fmla="*/ 0 h 119273"/>
                    <a:gd name="connsiteX1" fmla="*/ 90502 w 90502"/>
                    <a:gd name="connsiteY1" fmla="*/ 0 h 119273"/>
                    <a:gd name="connsiteX2" fmla="*/ 90502 w 90502"/>
                    <a:gd name="connsiteY2" fmla="*/ 119273 h 119273"/>
                    <a:gd name="connsiteX3" fmla="*/ 0 w 90502"/>
                    <a:gd name="connsiteY3" fmla="*/ 119273 h 119273"/>
                    <a:gd name="connsiteX4" fmla="*/ 0 w 90502"/>
                    <a:gd name="connsiteY4" fmla="*/ 0 h 119273"/>
                    <a:gd name="connsiteX0" fmla="*/ 0 w 90502"/>
                    <a:gd name="connsiteY0" fmla="*/ 21431 h 140704"/>
                    <a:gd name="connsiteX1" fmla="*/ 54783 w 90502"/>
                    <a:gd name="connsiteY1" fmla="*/ 0 h 140704"/>
                    <a:gd name="connsiteX2" fmla="*/ 90502 w 90502"/>
                    <a:gd name="connsiteY2" fmla="*/ 140704 h 140704"/>
                    <a:gd name="connsiteX3" fmla="*/ 0 w 90502"/>
                    <a:gd name="connsiteY3" fmla="*/ 140704 h 140704"/>
                    <a:gd name="connsiteX4" fmla="*/ 0 w 90502"/>
                    <a:gd name="connsiteY4" fmla="*/ 21431 h 140704"/>
                    <a:gd name="connsiteX0" fmla="*/ 0 w 64309"/>
                    <a:gd name="connsiteY0" fmla="*/ 21431 h 140704"/>
                    <a:gd name="connsiteX1" fmla="*/ 54783 w 64309"/>
                    <a:gd name="connsiteY1" fmla="*/ 0 h 140704"/>
                    <a:gd name="connsiteX2" fmla="*/ 64309 w 64309"/>
                    <a:gd name="connsiteY2" fmla="*/ 124035 h 140704"/>
                    <a:gd name="connsiteX3" fmla="*/ 0 w 64309"/>
                    <a:gd name="connsiteY3" fmla="*/ 140704 h 140704"/>
                    <a:gd name="connsiteX4" fmla="*/ 0 w 64309"/>
                    <a:gd name="connsiteY4" fmla="*/ 21431 h 140704"/>
                    <a:gd name="connsiteX0" fmla="*/ 0 w 64309"/>
                    <a:gd name="connsiteY0" fmla="*/ 21431 h 124035"/>
                    <a:gd name="connsiteX1" fmla="*/ 54783 w 64309"/>
                    <a:gd name="connsiteY1" fmla="*/ 0 h 124035"/>
                    <a:gd name="connsiteX2" fmla="*/ 64309 w 64309"/>
                    <a:gd name="connsiteY2" fmla="*/ 124035 h 124035"/>
                    <a:gd name="connsiteX3" fmla="*/ 14288 w 64309"/>
                    <a:gd name="connsiteY3" fmla="*/ 121654 h 124035"/>
                    <a:gd name="connsiteX4" fmla="*/ 0 w 64309"/>
                    <a:gd name="connsiteY4" fmla="*/ 21431 h 124035"/>
                    <a:gd name="connsiteX0" fmla="*/ 0 w 64309"/>
                    <a:gd name="connsiteY0" fmla="*/ 21431 h 135164"/>
                    <a:gd name="connsiteX1" fmla="*/ 54783 w 64309"/>
                    <a:gd name="connsiteY1" fmla="*/ 0 h 135164"/>
                    <a:gd name="connsiteX2" fmla="*/ 64309 w 64309"/>
                    <a:gd name="connsiteY2" fmla="*/ 124035 h 135164"/>
                    <a:gd name="connsiteX3" fmla="*/ 14288 w 64309"/>
                    <a:gd name="connsiteY3" fmla="*/ 121654 h 135164"/>
                    <a:gd name="connsiteX4" fmla="*/ 0 w 64309"/>
                    <a:gd name="connsiteY4" fmla="*/ 21431 h 135164"/>
                    <a:gd name="connsiteX0" fmla="*/ 0 w 64309"/>
                    <a:gd name="connsiteY0" fmla="*/ 21431 h 135164"/>
                    <a:gd name="connsiteX1" fmla="*/ 54783 w 64309"/>
                    <a:gd name="connsiteY1" fmla="*/ 0 h 135164"/>
                    <a:gd name="connsiteX2" fmla="*/ 64309 w 64309"/>
                    <a:gd name="connsiteY2" fmla="*/ 124035 h 135164"/>
                    <a:gd name="connsiteX3" fmla="*/ 14288 w 64309"/>
                    <a:gd name="connsiteY3" fmla="*/ 121654 h 135164"/>
                    <a:gd name="connsiteX4" fmla="*/ 0 w 64309"/>
                    <a:gd name="connsiteY4" fmla="*/ 21431 h 135164"/>
                    <a:gd name="connsiteX0" fmla="*/ 0 w 64309"/>
                    <a:gd name="connsiteY0" fmla="*/ 21431 h 141626"/>
                    <a:gd name="connsiteX1" fmla="*/ 54783 w 64309"/>
                    <a:gd name="connsiteY1" fmla="*/ 0 h 141626"/>
                    <a:gd name="connsiteX2" fmla="*/ 64309 w 64309"/>
                    <a:gd name="connsiteY2" fmla="*/ 124035 h 141626"/>
                    <a:gd name="connsiteX3" fmla="*/ 14288 w 64309"/>
                    <a:gd name="connsiteY3" fmla="*/ 121654 h 141626"/>
                    <a:gd name="connsiteX4" fmla="*/ 0 w 64309"/>
                    <a:gd name="connsiteY4" fmla="*/ 21431 h 141626"/>
                    <a:gd name="connsiteX0" fmla="*/ 0 w 64309"/>
                    <a:gd name="connsiteY0" fmla="*/ 21431 h 142561"/>
                    <a:gd name="connsiteX1" fmla="*/ 54783 w 64309"/>
                    <a:gd name="connsiteY1" fmla="*/ 0 h 142561"/>
                    <a:gd name="connsiteX2" fmla="*/ 64309 w 64309"/>
                    <a:gd name="connsiteY2" fmla="*/ 124035 h 142561"/>
                    <a:gd name="connsiteX3" fmla="*/ 14288 w 64309"/>
                    <a:gd name="connsiteY3" fmla="*/ 121654 h 142561"/>
                    <a:gd name="connsiteX4" fmla="*/ 0 w 64309"/>
                    <a:gd name="connsiteY4" fmla="*/ 21431 h 142561"/>
                    <a:gd name="connsiteX0" fmla="*/ 0 w 64309"/>
                    <a:gd name="connsiteY0" fmla="*/ 21431 h 143409"/>
                    <a:gd name="connsiteX1" fmla="*/ 54783 w 64309"/>
                    <a:gd name="connsiteY1" fmla="*/ 0 h 143409"/>
                    <a:gd name="connsiteX2" fmla="*/ 64309 w 64309"/>
                    <a:gd name="connsiteY2" fmla="*/ 124035 h 143409"/>
                    <a:gd name="connsiteX3" fmla="*/ 14288 w 64309"/>
                    <a:gd name="connsiteY3" fmla="*/ 121654 h 143409"/>
                    <a:gd name="connsiteX4" fmla="*/ 0 w 64309"/>
                    <a:gd name="connsiteY4" fmla="*/ 21431 h 143409"/>
                    <a:gd name="connsiteX0" fmla="*/ 0 w 64309"/>
                    <a:gd name="connsiteY0" fmla="*/ 21431 h 143409"/>
                    <a:gd name="connsiteX1" fmla="*/ 47640 w 64309"/>
                    <a:gd name="connsiteY1" fmla="*/ 0 h 143409"/>
                    <a:gd name="connsiteX2" fmla="*/ 64309 w 64309"/>
                    <a:gd name="connsiteY2" fmla="*/ 124035 h 143409"/>
                    <a:gd name="connsiteX3" fmla="*/ 14288 w 64309"/>
                    <a:gd name="connsiteY3" fmla="*/ 121654 h 143409"/>
                    <a:gd name="connsiteX4" fmla="*/ 0 w 64309"/>
                    <a:gd name="connsiteY4" fmla="*/ 21431 h 14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309" h="143409">
                      <a:moveTo>
                        <a:pt x="0" y="21431"/>
                      </a:moveTo>
                      <a:lnTo>
                        <a:pt x="47640" y="0"/>
                      </a:lnTo>
                      <a:lnTo>
                        <a:pt x="64309" y="124035"/>
                      </a:lnTo>
                      <a:cubicBezTo>
                        <a:pt x="57160" y="147053"/>
                        <a:pt x="14294" y="153404"/>
                        <a:pt x="14288" y="121654"/>
                      </a:cubicBezTo>
                      <a:lnTo>
                        <a:pt x="0" y="214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" name="Freeform 332">
                <a:extLst>
                  <a:ext uri="{FF2B5EF4-FFF2-40B4-BE49-F238E27FC236}">
                    <a16:creationId xmlns:a16="http://schemas.microsoft.com/office/drawing/2014/main" id="{E8E0DDE4-E3D1-484F-A279-A17321B1E667}"/>
                  </a:ext>
                </a:extLst>
              </p:cNvPr>
              <p:cNvSpPr/>
              <p:nvPr/>
            </p:nvSpPr>
            <p:spPr>
              <a:xfrm rot="8733">
                <a:off x="573611" y="1906075"/>
                <a:ext cx="571306" cy="743066"/>
              </a:xfrm>
              <a:custGeom>
                <a:avLst/>
                <a:gdLst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703042 w 3949778"/>
                  <a:gd name="connsiteY55" fmla="*/ 3568605 h 5137252"/>
                  <a:gd name="connsiteX56" fmla="*/ 2709514 w 3949778"/>
                  <a:gd name="connsiteY56" fmla="*/ 3551479 h 5137252"/>
                  <a:gd name="connsiteX57" fmla="*/ 2713161 w 3949778"/>
                  <a:gd name="connsiteY57" fmla="*/ 3564191 h 5137252"/>
                  <a:gd name="connsiteX58" fmla="*/ 2736830 w 3949778"/>
                  <a:gd name="connsiteY58" fmla="*/ 3605524 h 5137252"/>
                  <a:gd name="connsiteX59" fmla="*/ 2633061 w 3949778"/>
                  <a:gd name="connsiteY59" fmla="*/ 4312952 h 5137252"/>
                  <a:gd name="connsiteX60" fmla="*/ 2957180 w 3949778"/>
                  <a:gd name="connsiteY60" fmla="*/ 4409562 h 5137252"/>
                  <a:gd name="connsiteX61" fmla="*/ 3482402 w 3949778"/>
                  <a:gd name="connsiteY61" fmla="*/ 3613885 h 5137252"/>
                  <a:gd name="connsiteX62" fmla="*/ 3552044 w 3949778"/>
                  <a:gd name="connsiteY62" fmla="*/ 3429821 h 5137252"/>
                  <a:gd name="connsiteX63" fmla="*/ 3949778 w 3949778"/>
                  <a:gd name="connsiteY63" fmla="*/ 2383707 h 5137252"/>
                  <a:gd name="connsiteX64" fmla="*/ 3945411 w 3949778"/>
                  <a:gd name="connsiteY64" fmla="*/ 4892715 h 5137252"/>
                  <a:gd name="connsiteX65" fmla="*/ 3700874 w 3949778"/>
                  <a:gd name="connsiteY65" fmla="*/ 5137252 h 5137252"/>
                  <a:gd name="connsiteX66" fmla="*/ 244537 w 3949778"/>
                  <a:gd name="connsiteY66" fmla="*/ 5137252 h 5137252"/>
                  <a:gd name="connsiteX67" fmla="*/ 0 w 3949778"/>
                  <a:gd name="connsiteY67" fmla="*/ 4892715 h 5137252"/>
                  <a:gd name="connsiteX68" fmla="*/ 0 w 3949778"/>
                  <a:gd name="connsiteY68" fmla="*/ 4605616 h 5137252"/>
                  <a:gd name="connsiteX69" fmla="*/ 222310 w 3949778"/>
                  <a:gd name="connsiteY69" fmla="*/ 4605020 h 5137252"/>
                  <a:gd name="connsiteX70" fmla="*/ 223099 w 3949778"/>
                  <a:gd name="connsiteY70" fmla="*/ 4606189 h 5137252"/>
                  <a:gd name="connsiteX71" fmla="*/ 346112 w 3949778"/>
                  <a:gd name="connsiteY71" fmla="*/ 4657010 h 5137252"/>
                  <a:gd name="connsiteX72" fmla="*/ 519851 w 3949778"/>
                  <a:gd name="connsiteY72" fmla="*/ 4482950 h 5137252"/>
                  <a:gd name="connsiteX73" fmla="*/ 413494 w 3949778"/>
                  <a:gd name="connsiteY73" fmla="*/ 4322814 h 5137252"/>
                  <a:gd name="connsiteX74" fmla="*/ 345791 w 3949778"/>
                  <a:gd name="connsiteY74" fmla="*/ 4309210 h 5137252"/>
                  <a:gd name="connsiteX75" fmla="*/ 222872 w 3949778"/>
                  <a:gd name="connsiteY75" fmla="*/ 4360257 h 5137252"/>
                  <a:gd name="connsiteX76" fmla="*/ 214254 w 3949778"/>
                  <a:gd name="connsiteY76" fmla="*/ 4373065 h 5137252"/>
                  <a:gd name="connsiteX77" fmla="*/ 0 w 3949778"/>
                  <a:gd name="connsiteY77" fmla="*/ 4376088 h 5137252"/>
                  <a:gd name="connsiteX78" fmla="*/ 0 w 3949778"/>
                  <a:gd name="connsiteY78" fmla="*/ 4048176 h 5137252"/>
                  <a:gd name="connsiteX79" fmla="*/ 213279 w 3949778"/>
                  <a:gd name="connsiteY79" fmla="*/ 4047458 h 5137252"/>
                  <a:gd name="connsiteX80" fmla="*/ 227300 w 3949778"/>
                  <a:gd name="connsiteY80" fmla="*/ 4068214 h 5137252"/>
                  <a:gd name="connsiteX81" fmla="*/ 350312 w 3949778"/>
                  <a:gd name="connsiteY81" fmla="*/ 4119034 h 5137252"/>
                  <a:gd name="connsiteX82" fmla="*/ 524052 w 3949778"/>
                  <a:gd name="connsiteY82" fmla="*/ 3944974 h 5137252"/>
                  <a:gd name="connsiteX83" fmla="*/ 417694 w 3949778"/>
                  <a:gd name="connsiteY83" fmla="*/ 3784839 h 5137252"/>
                  <a:gd name="connsiteX84" fmla="*/ 349992 w 3949778"/>
                  <a:gd name="connsiteY84" fmla="*/ 3771235 h 5137252"/>
                  <a:gd name="connsiteX85" fmla="*/ 282315 w 3949778"/>
                  <a:gd name="connsiteY85" fmla="*/ 3784963 h 5137252"/>
                  <a:gd name="connsiteX86" fmla="*/ 237151 w 3949778"/>
                  <a:gd name="connsiteY86" fmla="*/ 3815474 h 5137252"/>
                  <a:gd name="connsiteX87" fmla="*/ 0 w 3949778"/>
                  <a:gd name="connsiteY87" fmla="*/ 3818662 h 5137252"/>
                  <a:gd name="connsiteX88" fmla="*/ 0 w 3949778"/>
                  <a:gd name="connsiteY88" fmla="*/ 2967160 h 5137252"/>
                  <a:gd name="connsiteX89" fmla="*/ 214473 w 3949778"/>
                  <a:gd name="connsiteY89" fmla="*/ 2964949 h 5137252"/>
                  <a:gd name="connsiteX90" fmla="*/ 222629 w 3949778"/>
                  <a:gd name="connsiteY90" fmla="*/ 2977021 h 5137252"/>
                  <a:gd name="connsiteX91" fmla="*/ 345641 w 3949778"/>
                  <a:gd name="connsiteY91" fmla="*/ 3027842 h 5137252"/>
                  <a:gd name="connsiteX92" fmla="*/ 519381 w 3949778"/>
                  <a:gd name="connsiteY92" fmla="*/ 2853781 h 5137252"/>
                  <a:gd name="connsiteX93" fmla="*/ 413023 w 3949778"/>
                  <a:gd name="connsiteY93" fmla="*/ 2693645 h 5137252"/>
                  <a:gd name="connsiteX94" fmla="*/ 345321 w 3949778"/>
                  <a:gd name="connsiteY94" fmla="*/ 2680041 h 5137252"/>
                  <a:gd name="connsiteX95" fmla="*/ 222402 w 3949778"/>
                  <a:gd name="connsiteY95" fmla="*/ 2731089 h 5137252"/>
                  <a:gd name="connsiteX96" fmla="*/ 221128 w 3949778"/>
                  <a:gd name="connsiteY96" fmla="*/ 2732981 h 5137252"/>
                  <a:gd name="connsiteX97" fmla="*/ 0 w 3949778"/>
                  <a:gd name="connsiteY97" fmla="*/ 2735633 h 5137252"/>
                  <a:gd name="connsiteX98" fmla="*/ 0 w 3949778"/>
                  <a:gd name="connsiteY98" fmla="*/ 2413015 h 5137252"/>
                  <a:gd name="connsiteX99" fmla="*/ 212094 w 3949778"/>
                  <a:gd name="connsiteY99" fmla="*/ 2411751 h 5137252"/>
                  <a:gd name="connsiteX100" fmla="*/ 224649 w 3949778"/>
                  <a:gd name="connsiteY100" fmla="*/ 2430336 h 5137252"/>
                  <a:gd name="connsiteX101" fmla="*/ 347662 w 3949778"/>
                  <a:gd name="connsiteY101" fmla="*/ 2481156 h 5137252"/>
                  <a:gd name="connsiteX102" fmla="*/ 521401 w 3949778"/>
                  <a:gd name="connsiteY102" fmla="*/ 2307096 h 5137252"/>
                  <a:gd name="connsiteX103" fmla="*/ 415044 w 3949778"/>
                  <a:gd name="connsiteY103" fmla="*/ 2146960 h 5137252"/>
                  <a:gd name="connsiteX104" fmla="*/ 347341 w 3949778"/>
                  <a:gd name="connsiteY104" fmla="*/ 2133357 h 5137252"/>
                  <a:gd name="connsiteX105" fmla="*/ 279664 w 3949778"/>
                  <a:gd name="connsiteY105" fmla="*/ 2147085 h 5137252"/>
                  <a:gd name="connsiteX106" fmla="*/ 231279 w 3949778"/>
                  <a:gd name="connsiteY106" fmla="*/ 2179773 h 5137252"/>
                  <a:gd name="connsiteX107" fmla="*/ 0 w 3949778"/>
                  <a:gd name="connsiteY107" fmla="*/ 2178209 h 5137252"/>
                  <a:gd name="connsiteX108" fmla="*/ 0 w 3949778"/>
                  <a:gd name="connsiteY108" fmla="*/ 1872741 h 5137252"/>
                  <a:gd name="connsiteX109" fmla="*/ 213783 w 3949778"/>
                  <a:gd name="connsiteY109" fmla="*/ 1874853 h 5137252"/>
                  <a:gd name="connsiteX110" fmla="*/ 223404 w 3949778"/>
                  <a:gd name="connsiteY110" fmla="*/ 1889096 h 5137252"/>
                  <a:gd name="connsiteX111" fmla="*/ 346417 w 3949778"/>
                  <a:gd name="connsiteY111" fmla="*/ 1939916 h 5137252"/>
                  <a:gd name="connsiteX112" fmla="*/ 520156 w 3949778"/>
                  <a:gd name="connsiteY112" fmla="*/ 1765856 h 5137252"/>
                  <a:gd name="connsiteX113" fmla="*/ 413799 w 3949778"/>
                  <a:gd name="connsiteY113" fmla="*/ 1605720 h 5137252"/>
                  <a:gd name="connsiteX114" fmla="*/ 346096 w 3949778"/>
                  <a:gd name="connsiteY114" fmla="*/ 1592117 h 5137252"/>
                  <a:gd name="connsiteX115" fmla="*/ 278419 w 3949778"/>
                  <a:gd name="connsiteY115" fmla="*/ 1605845 h 5137252"/>
                  <a:gd name="connsiteX116" fmla="*/ 223595 w 3949778"/>
                  <a:gd name="connsiteY116" fmla="*/ 1642881 h 5137252"/>
                  <a:gd name="connsiteX117" fmla="*/ 0 w 3949778"/>
                  <a:gd name="connsiteY117" fmla="*/ 1642007 h 5137252"/>
                  <a:gd name="connsiteX118" fmla="*/ 0 w 3949778"/>
                  <a:gd name="connsiteY118" fmla="*/ 1332051 h 5137252"/>
                  <a:gd name="connsiteX119" fmla="*/ 215067 w 3949778"/>
                  <a:gd name="connsiteY119" fmla="*/ 1332559 h 5137252"/>
                  <a:gd name="connsiteX120" fmla="*/ 227605 w 3949778"/>
                  <a:gd name="connsiteY120" fmla="*/ 1351120 h 5137252"/>
                  <a:gd name="connsiteX121" fmla="*/ 350618 w 3949778"/>
                  <a:gd name="connsiteY121" fmla="*/ 1401940 h 5137252"/>
                  <a:gd name="connsiteX122" fmla="*/ 524358 w 3949778"/>
                  <a:gd name="connsiteY122" fmla="*/ 1227880 h 5137252"/>
                  <a:gd name="connsiteX123" fmla="*/ 418000 w 3949778"/>
                  <a:gd name="connsiteY123" fmla="*/ 1067744 h 5137252"/>
                  <a:gd name="connsiteX124" fmla="*/ 350297 w 3949778"/>
                  <a:gd name="connsiteY124" fmla="*/ 1054140 h 5137252"/>
                  <a:gd name="connsiteX125" fmla="*/ 282620 w 3949778"/>
                  <a:gd name="connsiteY125" fmla="*/ 1067869 h 5137252"/>
                  <a:gd name="connsiteX126" fmla="*/ 234201 w 3949778"/>
                  <a:gd name="connsiteY126" fmla="*/ 1100579 h 5137252"/>
                  <a:gd name="connsiteX127" fmla="*/ 3221 w 3949778"/>
                  <a:gd name="connsiteY127" fmla="*/ 1102939 h 5137252"/>
                  <a:gd name="connsiteX128" fmla="*/ 0 w 3949778"/>
                  <a:gd name="connsiteY128" fmla="*/ 1210259 h 5137252"/>
                  <a:gd name="connsiteX129" fmla="*/ 0 w 3949778"/>
                  <a:gd name="connsiteY129" fmla="*/ 797050 h 5137252"/>
                  <a:gd name="connsiteX130" fmla="*/ 223677 w 3949778"/>
                  <a:gd name="connsiteY130" fmla="*/ 795631 h 5137252"/>
                  <a:gd name="connsiteX131" fmla="*/ 229623 w 3949778"/>
                  <a:gd name="connsiteY131" fmla="*/ 804432 h 5137252"/>
                  <a:gd name="connsiteX132" fmla="*/ 352636 w 3949778"/>
                  <a:gd name="connsiteY132" fmla="*/ 855253 h 5137252"/>
                  <a:gd name="connsiteX133" fmla="*/ 526376 w 3949778"/>
                  <a:gd name="connsiteY133" fmla="*/ 681193 h 5137252"/>
                  <a:gd name="connsiteX134" fmla="*/ 420018 w 3949778"/>
                  <a:gd name="connsiteY134" fmla="*/ 521057 h 5137252"/>
                  <a:gd name="connsiteX135" fmla="*/ 352316 w 3949778"/>
                  <a:gd name="connsiteY135" fmla="*/ 507453 h 5137252"/>
                  <a:gd name="connsiteX136" fmla="*/ 229397 w 3949778"/>
                  <a:gd name="connsiteY136" fmla="*/ 558500 h 5137252"/>
                  <a:gd name="connsiteX137" fmla="*/ 225922 w 3949778"/>
                  <a:gd name="connsiteY137" fmla="*/ 563667 h 5137252"/>
                  <a:gd name="connsiteX138" fmla="*/ 615 w 3949778"/>
                  <a:gd name="connsiteY138" fmla="*/ 565510 h 5137252"/>
                  <a:gd name="connsiteX139" fmla="*/ 0 w 3949778"/>
                  <a:gd name="connsiteY139" fmla="*/ 616517 h 5137252"/>
                  <a:gd name="connsiteX140" fmla="*/ 0 w 3949778"/>
                  <a:gd name="connsiteY140" fmla="*/ 244537 h 5137252"/>
                  <a:gd name="connsiteX141" fmla="*/ 244537 w 3949778"/>
                  <a:gd name="connsiteY141" fmla="*/ 0 h 5137252"/>
                  <a:gd name="connsiteX142" fmla="*/ 3700874 w 3949778"/>
                  <a:gd name="connsiteY142" fmla="*/ 0 h 5137252"/>
                  <a:gd name="connsiteX143" fmla="*/ 3837597 w 3949778"/>
                  <a:gd name="connsiteY143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703042 w 3949778"/>
                  <a:gd name="connsiteY55" fmla="*/ 3568605 h 5137252"/>
                  <a:gd name="connsiteX56" fmla="*/ 2709514 w 3949778"/>
                  <a:gd name="connsiteY56" fmla="*/ 3551479 h 5137252"/>
                  <a:gd name="connsiteX57" fmla="*/ 2736830 w 3949778"/>
                  <a:gd name="connsiteY57" fmla="*/ 3605524 h 5137252"/>
                  <a:gd name="connsiteX58" fmla="*/ 2633061 w 3949778"/>
                  <a:gd name="connsiteY58" fmla="*/ 4312952 h 5137252"/>
                  <a:gd name="connsiteX59" fmla="*/ 2957180 w 3949778"/>
                  <a:gd name="connsiteY59" fmla="*/ 4409562 h 5137252"/>
                  <a:gd name="connsiteX60" fmla="*/ 3482402 w 3949778"/>
                  <a:gd name="connsiteY60" fmla="*/ 3613885 h 5137252"/>
                  <a:gd name="connsiteX61" fmla="*/ 3552044 w 3949778"/>
                  <a:gd name="connsiteY61" fmla="*/ 3429821 h 5137252"/>
                  <a:gd name="connsiteX62" fmla="*/ 3949778 w 3949778"/>
                  <a:gd name="connsiteY62" fmla="*/ 2383707 h 5137252"/>
                  <a:gd name="connsiteX63" fmla="*/ 3945411 w 3949778"/>
                  <a:gd name="connsiteY63" fmla="*/ 4892715 h 5137252"/>
                  <a:gd name="connsiteX64" fmla="*/ 3700874 w 3949778"/>
                  <a:gd name="connsiteY64" fmla="*/ 5137252 h 5137252"/>
                  <a:gd name="connsiteX65" fmla="*/ 244537 w 3949778"/>
                  <a:gd name="connsiteY65" fmla="*/ 5137252 h 5137252"/>
                  <a:gd name="connsiteX66" fmla="*/ 0 w 3949778"/>
                  <a:gd name="connsiteY66" fmla="*/ 4892715 h 5137252"/>
                  <a:gd name="connsiteX67" fmla="*/ 0 w 3949778"/>
                  <a:gd name="connsiteY67" fmla="*/ 4605616 h 5137252"/>
                  <a:gd name="connsiteX68" fmla="*/ 222310 w 3949778"/>
                  <a:gd name="connsiteY68" fmla="*/ 4605020 h 5137252"/>
                  <a:gd name="connsiteX69" fmla="*/ 223099 w 3949778"/>
                  <a:gd name="connsiteY69" fmla="*/ 4606189 h 5137252"/>
                  <a:gd name="connsiteX70" fmla="*/ 346112 w 3949778"/>
                  <a:gd name="connsiteY70" fmla="*/ 4657010 h 5137252"/>
                  <a:gd name="connsiteX71" fmla="*/ 519851 w 3949778"/>
                  <a:gd name="connsiteY71" fmla="*/ 4482950 h 5137252"/>
                  <a:gd name="connsiteX72" fmla="*/ 413494 w 3949778"/>
                  <a:gd name="connsiteY72" fmla="*/ 4322814 h 5137252"/>
                  <a:gd name="connsiteX73" fmla="*/ 345791 w 3949778"/>
                  <a:gd name="connsiteY73" fmla="*/ 4309210 h 5137252"/>
                  <a:gd name="connsiteX74" fmla="*/ 222872 w 3949778"/>
                  <a:gd name="connsiteY74" fmla="*/ 4360257 h 5137252"/>
                  <a:gd name="connsiteX75" fmla="*/ 214254 w 3949778"/>
                  <a:gd name="connsiteY75" fmla="*/ 4373065 h 5137252"/>
                  <a:gd name="connsiteX76" fmla="*/ 0 w 3949778"/>
                  <a:gd name="connsiteY76" fmla="*/ 4376088 h 5137252"/>
                  <a:gd name="connsiteX77" fmla="*/ 0 w 3949778"/>
                  <a:gd name="connsiteY77" fmla="*/ 4048176 h 5137252"/>
                  <a:gd name="connsiteX78" fmla="*/ 213279 w 3949778"/>
                  <a:gd name="connsiteY78" fmla="*/ 4047458 h 5137252"/>
                  <a:gd name="connsiteX79" fmla="*/ 227300 w 3949778"/>
                  <a:gd name="connsiteY79" fmla="*/ 4068214 h 5137252"/>
                  <a:gd name="connsiteX80" fmla="*/ 350312 w 3949778"/>
                  <a:gd name="connsiteY80" fmla="*/ 4119034 h 5137252"/>
                  <a:gd name="connsiteX81" fmla="*/ 524052 w 3949778"/>
                  <a:gd name="connsiteY81" fmla="*/ 3944974 h 5137252"/>
                  <a:gd name="connsiteX82" fmla="*/ 417694 w 3949778"/>
                  <a:gd name="connsiteY82" fmla="*/ 3784839 h 5137252"/>
                  <a:gd name="connsiteX83" fmla="*/ 349992 w 3949778"/>
                  <a:gd name="connsiteY83" fmla="*/ 3771235 h 5137252"/>
                  <a:gd name="connsiteX84" fmla="*/ 282315 w 3949778"/>
                  <a:gd name="connsiteY84" fmla="*/ 3784963 h 5137252"/>
                  <a:gd name="connsiteX85" fmla="*/ 237151 w 3949778"/>
                  <a:gd name="connsiteY85" fmla="*/ 3815474 h 5137252"/>
                  <a:gd name="connsiteX86" fmla="*/ 0 w 3949778"/>
                  <a:gd name="connsiteY86" fmla="*/ 3818662 h 5137252"/>
                  <a:gd name="connsiteX87" fmla="*/ 0 w 3949778"/>
                  <a:gd name="connsiteY87" fmla="*/ 2967160 h 5137252"/>
                  <a:gd name="connsiteX88" fmla="*/ 214473 w 3949778"/>
                  <a:gd name="connsiteY88" fmla="*/ 2964949 h 5137252"/>
                  <a:gd name="connsiteX89" fmla="*/ 222629 w 3949778"/>
                  <a:gd name="connsiteY89" fmla="*/ 2977021 h 5137252"/>
                  <a:gd name="connsiteX90" fmla="*/ 345641 w 3949778"/>
                  <a:gd name="connsiteY90" fmla="*/ 3027842 h 5137252"/>
                  <a:gd name="connsiteX91" fmla="*/ 519381 w 3949778"/>
                  <a:gd name="connsiteY91" fmla="*/ 2853781 h 5137252"/>
                  <a:gd name="connsiteX92" fmla="*/ 413023 w 3949778"/>
                  <a:gd name="connsiteY92" fmla="*/ 2693645 h 5137252"/>
                  <a:gd name="connsiteX93" fmla="*/ 345321 w 3949778"/>
                  <a:gd name="connsiteY93" fmla="*/ 2680041 h 5137252"/>
                  <a:gd name="connsiteX94" fmla="*/ 222402 w 3949778"/>
                  <a:gd name="connsiteY94" fmla="*/ 2731089 h 5137252"/>
                  <a:gd name="connsiteX95" fmla="*/ 221128 w 3949778"/>
                  <a:gd name="connsiteY95" fmla="*/ 2732981 h 5137252"/>
                  <a:gd name="connsiteX96" fmla="*/ 0 w 3949778"/>
                  <a:gd name="connsiteY96" fmla="*/ 2735633 h 5137252"/>
                  <a:gd name="connsiteX97" fmla="*/ 0 w 3949778"/>
                  <a:gd name="connsiteY97" fmla="*/ 2413015 h 5137252"/>
                  <a:gd name="connsiteX98" fmla="*/ 212094 w 3949778"/>
                  <a:gd name="connsiteY98" fmla="*/ 2411751 h 5137252"/>
                  <a:gd name="connsiteX99" fmla="*/ 224649 w 3949778"/>
                  <a:gd name="connsiteY99" fmla="*/ 2430336 h 5137252"/>
                  <a:gd name="connsiteX100" fmla="*/ 347662 w 3949778"/>
                  <a:gd name="connsiteY100" fmla="*/ 2481156 h 5137252"/>
                  <a:gd name="connsiteX101" fmla="*/ 521401 w 3949778"/>
                  <a:gd name="connsiteY101" fmla="*/ 2307096 h 5137252"/>
                  <a:gd name="connsiteX102" fmla="*/ 415044 w 3949778"/>
                  <a:gd name="connsiteY102" fmla="*/ 2146960 h 5137252"/>
                  <a:gd name="connsiteX103" fmla="*/ 347341 w 3949778"/>
                  <a:gd name="connsiteY103" fmla="*/ 2133357 h 5137252"/>
                  <a:gd name="connsiteX104" fmla="*/ 279664 w 3949778"/>
                  <a:gd name="connsiteY104" fmla="*/ 2147085 h 5137252"/>
                  <a:gd name="connsiteX105" fmla="*/ 231279 w 3949778"/>
                  <a:gd name="connsiteY105" fmla="*/ 2179773 h 5137252"/>
                  <a:gd name="connsiteX106" fmla="*/ 0 w 3949778"/>
                  <a:gd name="connsiteY106" fmla="*/ 2178209 h 5137252"/>
                  <a:gd name="connsiteX107" fmla="*/ 0 w 3949778"/>
                  <a:gd name="connsiteY107" fmla="*/ 1872741 h 5137252"/>
                  <a:gd name="connsiteX108" fmla="*/ 213783 w 3949778"/>
                  <a:gd name="connsiteY108" fmla="*/ 1874853 h 5137252"/>
                  <a:gd name="connsiteX109" fmla="*/ 223404 w 3949778"/>
                  <a:gd name="connsiteY109" fmla="*/ 1889096 h 5137252"/>
                  <a:gd name="connsiteX110" fmla="*/ 346417 w 3949778"/>
                  <a:gd name="connsiteY110" fmla="*/ 1939916 h 5137252"/>
                  <a:gd name="connsiteX111" fmla="*/ 520156 w 3949778"/>
                  <a:gd name="connsiteY111" fmla="*/ 1765856 h 5137252"/>
                  <a:gd name="connsiteX112" fmla="*/ 413799 w 3949778"/>
                  <a:gd name="connsiteY112" fmla="*/ 1605720 h 5137252"/>
                  <a:gd name="connsiteX113" fmla="*/ 346096 w 3949778"/>
                  <a:gd name="connsiteY113" fmla="*/ 1592117 h 5137252"/>
                  <a:gd name="connsiteX114" fmla="*/ 278419 w 3949778"/>
                  <a:gd name="connsiteY114" fmla="*/ 1605845 h 5137252"/>
                  <a:gd name="connsiteX115" fmla="*/ 223595 w 3949778"/>
                  <a:gd name="connsiteY115" fmla="*/ 1642881 h 5137252"/>
                  <a:gd name="connsiteX116" fmla="*/ 0 w 3949778"/>
                  <a:gd name="connsiteY116" fmla="*/ 1642007 h 5137252"/>
                  <a:gd name="connsiteX117" fmla="*/ 0 w 3949778"/>
                  <a:gd name="connsiteY117" fmla="*/ 1332051 h 5137252"/>
                  <a:gd name="connsiteX118" fmla="*/ 215067 w 3949778"/>
                  <a:gd name="connsiteY118" fmla="*/ 1332559 h 5137252"/>
                  <a:gd name="connsiteX119" fmla="*/ 227605 w 3949778"/>
                  <a:gd name="connsiteY119" fmla="*/ 1351120 h 5137252"/>
                  <a:gd name="connsiteX120" fmla="*/ 350618 w 3949778"/>
                  <a:gd name="connsiteY120" fmla="*/ 1401940 h 5137252"/>
                  <a:gd name="connsiteX121" fmla="*/ 524358 w 3949778"/>
                  <a:gd name="connsiteY121" fmla="*/ 1227880 h 5137252"/>
                  <a:gd name="connsiteX122" fmla="*/ 418000 w 3949778"/>
                  <a:gd name="connsiteY122" fmla="*/ 1067744 h 5137252"/>
                  <a:gd name="connsiteX123" fmla="*/ 350297 w 3949778"/>
                  <a:gd name="connsiteY123" fmla="*/ 1054140 h 5137252"/>
                  <a:gd name="connsiteX124" fmla="*/ 282620 w 3949778"/>
                  <a:gd name="connsiteY124" fmla="*/ 1067869 h 5137252"/>
                  <a:gd name="connsiteX125" fmla="*/ 234201 w 3949778"/>
                  <a:gd name="connsiteY125" fmla="*/ 1100579 h 5137252"/>
                  <a:gd name="connsiteX126" fmla="*/ 3221 w 3949778"/>
                  <a:gd name="connsiteY126" fmla="*/ 1102939 h 5137252"/>
                  <a:gd name="connsiteX127" fmla="*/ 0 w 3949778"/>
                  <a:gd name="connsiteY127" fmla="*/ 1210259 h 5137252"/>
                  <a:gd name="connsiteX128" fmla="*/ 0 w 3949778"/>
                  <a:gd name="connsiteY128" fmla="*/ 797050 h 5137252"/>
                  <a:gd name="connsiteX129" fmla="*/ 223677 w 3949778"/>
                  <a:gd name="connsiteY129" fmla="*/ 795631 h 5137252"/>
                  <a:gd name="connsiteX130" fmla="*/ 229623 w 3949778"/>
                  <a:gd name="connsiteY130" fmla="*/ 804432 h 5137252"/>
                  <a:gd name="connsiteX131" fmla="*/ 352636 w 3949778"/>
                  <a:gd name="connsiteY131" fmla="*/ 855253 h 5137252"/>
                  <a:gd name="connsiteX132" fmla="*/ 526376 w 3949778"/>
                  <a:gd name="connsiteY132" fmla="*/ 681193 h 5137252"/>
                  <a:gd name="connsiteX133" fmla="*/ 420018 w 3949778"/>
                  <a:gd name="connsiteY133" fmla="*/ 521057 h 5137252"/>
                  <a:gd name="connsiteX134" fmla="*/ 352316 w 3949778"/>
                  <a:gd name="connsiteY134" fmla="*/ 507453 h 5137252"/>
                  <a:gd name="connsiteX135" fmla="*/ 229397 w 3949778"/>
                  <a:gd name="connsiteY135" fmla="*/ 558500 h 5137252"/>
                  <a:gd name="connsiteX136" fmla="*/ 225922 w 3949778"/>
                  <a:gd name="connsiteY136" fmla="*/ 563667 h 5137252"/>
                  <a:gd name="connsiteX137" fmla="*/ 615 w 3949778"/>
                  <a:gd name="connsiteY137" fmla="*/ 565510 h 5137252"/>
                  <a:gd name="connsiteX138" fmla="*/ 0 w 3949778"/>
                  <a:gd name="connsiteY138" fmla="*/ 616517 h 5137252"/>
                  <a:gd name="connsiteX139" fmla="*/ 0 w 3949778"/>
                  <a:gd name="connsiteY139" fmla="*/ 244537 h 5137252"/>
                  <a:gd name="connsiteX140" fmla="*/ 244537 w 3949778"/>
                  <a:gd name="connsiteY140" fmla="*/ 0 h 5137252"/>
                  <a:gd name="connsiteX141" fmla="*/ 3700874 w 3949778"/>
                  <a:gd name="connsiteY141" fmla="*/ 0 h 5137252"/>
                  <a:gd name="connsiteX142" fmla="*/ 3837597 w 3949778"/>
                  <a:gd name="connsiteY142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703042 w 3949778"/>
                  <a:gd name="connsiteY55" fmla="*/ 3568605 h 5137252"/>
                  <a:gd name="connsiteX56" fmla="*/ 2736830 w 3949778"/>
                  <a:gd name="connsiteY56" fmla="*/ 3605524 h 5137252"/>
                  <a:gd name="connsiteX57" fmla="*/ 2633061 w 3949778"/>
                  <a:gd name="connsiteY57" fmla="*/ 4312952 h 5137252"/>
                  <a:gd name="connsiteX58" fmla="*/ 2957180 w 3949778"/>
                  <a:gd name="connsiteY58" fmla="*/ 4409562 h 5137252"/>
                  <a:gd name="connsiteX59" fmla="*/ 3482402 w 3949778"/>
                  <a:gd name="connsiteY59" fmla="*/ 3613885 h 5137252"/>
                  <a:gd name="connsiteX60" fmla="*/ 3552044 w 3949778"/>
                  <a:gd name="connsiteY60" fmla="*/ 3429821 h 5137252"/>
                  <a:gd name="connsiteX61" fmla="*/ 3949778 w 3949778"/>
                  <a:gd name="connsiteY61" fmla="*/ 2383707 h 5137252"/>
                  <a:gd name="connsiteX62" fmla="*/ 3945411 w 3949778"/>
                  <a:gd name="connsiteY62" fmla="*/ 4892715 h 5137252"/>
                  <a:gd name="connsiteX63" fmla="*/ 3700874 w 3949778"/>
                  <a:gd name="connsiteY63" fmla="*/ 5137252 h 5137252"/>
                  <a:gd name="connsiteX64" fmla="*/ 244537 w 3949778"/>
                  <a:gd name="connsiteY64" fmla="*/ 5137252 h 5137252"/>
                  <a:gd name="connsiteX65" fmla="*/ 0 w 3949778"/>
                  <a:gd name="connsiteY65" fmla="*/ 4892715 h 5137252"/>
                  <a:gd name="connsiteX66" fmla="*/ 0 w 3949778"/>
                  <a:gd name="connsiteY66" fmla="*/ 4605616 h 5137252"/>
                  <a:gd name="connsiteX67" fmla="*/ 222310 w 3949778"/>
                  <a:gd name="connsiteY67" fmla="*/ 4605020 h 5137252"/>
                  <a:gd name="connsiteX68" fmla="*/ 223099 w 3949778"/>
                  <a:gd name="connsiteY68" fmla="*/ 4606189 h 5137252"/>
                  <a:gd name="connsiteX69" fmla="*/ 346112 w 3949778"/>
                  <a:gd name="connsiteY69" fmla="*/ 4657010 h 5137252"/>
                  <a:gd name="connsiteX70" fmla="*/ 519851 w 3949778"/>
                  <a:gd name="connsiteY70" fmla="*/ 4482950 h 5137252"/>
                  <a:gd name="connsiteX71" fmla="*/ 413494 w 3949778"/>
                  <a:gd name="connsiteY71" fmla="*/ 4322814 h 5137252"/>
                  <a:gd name="connsiteX72" fmla="*/ 345791 w 3949778"/>
                  <a:gd name="connsiteY72" fmla="*/ 4309210 h 5137252"/>
                  <a:gd name="connsiteX73" fmla="*/ 222872 w 3949778"/>
                  <a:gd name="connsiteY73" fmla="*/ 4360257 h 5137252"/>
                  <a:gd name="connsiteX74" fmla="*/ 214254 w 3949778"/>
                  <a:gd name="connsiteY74" fmla="*/ 4373065 h 5137252"/>
                  <a:gd name="connsiteX75" fmla="*/ 0 w 3949778"/>
                  <a:gd name="connsiteY75" fmla="*/ 4376088 h 5137252"/>
                  <a:gd name="connsiteX76" fmla="*/ 0 w 3949778"/>
                  <a:gd name="connsiteY76" fmla="*/ 4048176 h 5137252"/>
                  <a:gd name="connsiteX77" fmla="*/ 213279 w 3949778"/>
                  <a:gd name="connsiteY77" fmla="*/ 4047458 h 5137252"/>
                  <a:gd name="connsiteX78" fmla="*/ 227300 w 3949778"/>
                  <a:gd name="connsiteY78" fmla="*/ 4068214 h 5137252"/>
                  <a:gd name="connsiteX79" fmla="*/ 350312 w 3949778"/>
                  <a:gd name="connsiteY79" fmla="*/ 4119034 h 5137252"/>
                  <a:gd name="connsiteX80" fmla="*/ 524052 w 3949778"/>
                  <a:gd name="connsiteY80" fmla="*/ 3944974 h 5137252"/>
                  <a:gd name="connsiteX81" fmla="*/ 417694 w 3949778"/>
                  <a:gd name="connsiteY81" fmla="*/ 3784839 h 5137252"/>
                  <a:gd name="connsiteX82" fmla="*/ 349992 w 3949778"/>
                  <a:gd name="connsiteY82" fmla="*/ 3771235 h 5137252"/>
                  <a:gd name="connsiteX83" fmla="*/ 282315 w 3949778"/>
                  <a:gd name="connsiteY83" fmla="*/ 3784963 h 5137252"/>
                  <a:gd name="connsiteX84" fmla="*/ 237151 w 3949778"/>
                  <a:gd name="connsiteY84" fmla="*/ 3815474 h 5137252"/>
                  <a:gd name="connsiteX85" fmla="*/ 0 w 3949778"/>
                  <a:gd name="connsiteY85" fmla="*/ 3818662 h 5137252"/>
                  <a:gd name="connsiteX86" fmla="*/ 0 w 3949778"/>
                  <a:gd name="connsiteY86" fmla="*/ 2967160 h 5137252"/>
                  <a:gd name="connsiteX87" fmla="*/ 214473 w 3949778"/>
                  <a:gd name="connsiteY87" fmla="*/ 2964949 h 5137252"/>
                  <a:gd name="connsiteX88" fmla="*/ 222629 w 3949778"/>
                  <a:gd name="connsiteY88" fmla="*/ 2977021 h 5137252"/>
                  <a:gd name="connsiteX89" fmla="*/ 345641 w 3949778"/>
                  <a:gd name="connsiteY89" fmla="*/ 3027842 h 5137252"/>
                  <a:gd name="connsiteX90" fmla="*/ 519381 w 3949778"/>
                  <a:gd name="connsiteY90" fmla="*/ 2853781 h 5137252"/>
                  <a:gd name="connsiteX91" fmla="*/ 413023 w 3949778"/>
                  <a:gd name="connsiteY91" fmla="*/ 2693645 h 5137252"/>
                  <a:gd name="connsiteX92" fmla="*/ 345321 w 3949778"/>
                  <a:gd name="connsiteY92" fmla="*/ 2680041 h 5137252"/>
                  <a:gd name="connsiteX93" fmla="*/ 222402 w 3949778"/>
                  <a:gd name="connsiteY93" fmla="*/ 2731089 h 5137252"/>
                  <a:gd name="connsiteX94" fmla="*/ 221128 w 3949778"/>
                  <a:gd name="connsiteY94" fmla="*/ 2732981 h 5137252"/>
                  <a:gd name="connsiteX95" fmla="*/ 0 w 3949778"/>
                  <a:gd name="connsiteY95" fmla="*/ 2735633 h 5137252"/>
                  <a:gd name="connsiteX96" fmla="*/ 0 w 3949778"/>
                  <a:gd name="connsiteY96" fmla="*/ 2413015 h 5137252"/>
                  <a:gd name="connsiteX97" fmla="*/ 212094 w 3949778"/>
                  <a:gd name="connsiteY97" fmla="*/ 2411751 h 5137252"/>
                  <a:gd name="connsiteX98" fmla="*/ 224649 w 3949778"/>
                  <a:gd name="connsiteY98" fmla="*/ 2430336 h 5137252"/>
                  <a:gd name="connsiteX99" fmla="*/ 347662 w 3949778"/>
                  <a:gd name="connsiteY99" fmla="*/ 2481156 h 5137252"/>
                  <a:gd name="connsiteX100" fmla="*/ 521401 w 3949778"/>
                  <a:gd name="connsiteY100" fmla="*/ 2307096 h 5137252"/>
                  <a:gd name="connsiteX101" fmla="*/ 415044 w 3949778"/>
                  <a:gd name="connsiteY101" fmla="*/ 2146960 h 5137252"/>
                  <a:gd name="connsiteX102" fmla="*/ 347341 w 3949778"/>
                  <a:gd name="connsiteY102" fmla="*/ 2133357 h 5137252"/>
                  <a:gd name="connsiteX103" fmla="*/ 279664 w 3949778"/>
                  <a:gd name="connsiteY103" fmla="*/ 2147085 h 5137252"/>
                  <a:gd name="connsiteX104" fmla="*/ 231279 w 3949778"/>
                  <a:gd name="connsiteY104" fmla="*/ 2179773 h 5137252"/>
                  <a:gd name="connsiteX105" fmla="*/ 0 w 3949778"/>
                  <a:gd name="connsiteY105" fmla="*/ 2178209 h 5137252"/>
                  <a:gd name="connsiteX106" fmla="*/ 0 w 3949778"/>
                  <a:gd name="connsiteY106" fmla="*/ 1872741 h 5137252"/>
                  <a:gd name="connsiteX107" fmla="*/ 213783 w 3949778"/>
                  <a:gd name="connsiteY107" fmla="*/ 1874853 h 5137252"/>
                  <a:gd name="connsiteX108" fmla="*/ 223404 w 3949778"/>
                  <a:gd name="connsiteY108" fmla="*/ 1889096 h 5137252"/>
                  <a:gd name="connsiteX109" fmla="*/ 346417 w 3949778"/>
                  <a:gd name="connsiteY109" fmla="*/ 1939916 h 5137252"/>
                  <a:gd name="connsiteX110" fmla="*/ 520156 w 3949778"/>
                  <a:gd name="connsiteY110" fmla="*/ 1765856 h 5137252"/>
                  <a:gd name="connsiteX111" fmla="*/ 413799 w 3949778"/>
                  <a:gd name="connsiteY111" fmla="*/ 1605720 h 5137252"/>
                  <a:gd name="connsiteX112" fmla="*/ 346096 w 3949778"/>
                  <a:gd name="connsiteY112" fmla="*/ 1592117 h 5137252"/>
                  <a:gd name="connsiteX113" fmla="*/ 278419 w 3949778"/>
                  <a:gd name="connsiteY113" fmla="*/ 1605845 h 5137252"/>
                  <a:gd name="connsiteX114" fmla="*/ 223595 w 3949778"/>
                  <a:gd name="connsiteY114" fmla="*/ 1642881 h 5137252"/>
                  <a:gd name="connsiteX115" fmla="*/ 0 w 3949778"/>
                  <a:gd name="connsiteY115" fmla="*/ 1642007 h 5137252"/>
                  <a:gd name="connsiteX116" fmla="*/ 0 w 3949778"/>
                  <a:gd name="connsiteY116" fmla="*/ 1332051 h 5137252"/>
                  <a:gd name="connsiteX117" fmla="*/ 215067 w 3949778"/>
                  <a:gd name="connsiteY117" fmla="*/ 1332559 h 5137252"/>
                  <a:gd name="connsiteX118" fmla="*/ 227605 w 3949778"/>
                  <a:gd name="connsiteY118" fmla="*/ 1351120 h 5137252"/>
                  <a:gd name="connsiteX119" fmla="*/ 350618 w 3949778"/>
                  <a:gd name="connsiteY119" fmla="*/ 1401940 h 5137252"/>
                  <a:gd name="connsiteX120" fmla="*/ 524358 w 3949778"/>
                  <a:gd name="connsiteY120" fmla="*/ 1227880 h 5137252"/>
                  <a:gd name="connsiteX121" fmla="*/ 418000 w 3949778"/>
                  <a:gd name="connsiteY121" fmla="*/ 1067744 h 5137252"/>
                  <a:gd name="connsiteX122" fmla="*/ 350297 w 3949778"/>
                  <a:gd name="connsiteY122" fmla="*/ 1054140 h 5137252"/>
                  <a:gd name="connsiteX123" fmla="*/ 282620 w 3949778"/>
                  <a:gd name="connsiteY123" fmla="*/ 1067869 h 5137252"/>
                  <a:gd name="connsiteX124" fmla="*/ 234201 w 3949778"/>
                  <a:gd name="connsiteY124" fmla="*/ 1100579 h 5137252"/>
                  <a:gd name="connsiteX125" fmla="*/ 3221 w 3949778"/>
                  <a:gd name="connsiteY125" fmla="*/ 1102939 h 5137252"/>
                  <a:gd name="connsiteX126" fmla="*/ 0 w 3949778"/>
                  <a:gd name="connsiteY126" fmla="*/ 1210259 h 5137252"/>
                  <a:gd name="connsiteX127" fmla="*/ 0 w 3949778"/>
                  <a:gd name="connsiteY127" fmla="*/ 797050 h 5137252"/>
                  <a:gd name="connsiteX128" fmla="*/ 223677 w 3949778"/>
                  <a:gd name="connsiteY128" fmla="*/ 795631 h 5137252"/>
                  <a:gd name="connsiteX129" fmla="*/ 229623 w 3949778"/>
                  <a:gd name="connsiteY129" fmla="*/ 804432 h 5137252"/>
                  <a:gd name="connsiteX130" fmla="*/ 352636 w 3949778"/>
                  <a:gd name="connsiteY130" fmla="*/ 855253 h 5137252"/>
                  <a:gd name="connsiteX131" fmla="*/ 526376 w 3949778"/>
                  <a:gd name="connsiteY131" fmla="*/ 681193 h 5137252"/>
                  <a:gd name="connsiteX132" fmla="*/ 420018 w 3949778"/>
                  <a:gd name="connsiteY132" fmla="*/ 521057 h 5137252"/>
                  <a:gd name="connsiteX133" fmla="*/ 352316 w 3949778"/>
                  <a:gd name="connsiteY133" fmla="*/ 507453 h 5137252"/>
                  <a:gd name="connsiteX134" fmla="*/ 229397 w 3949778"/>
                  <a:gd name="connsiteY134" fmla="*/ 558500 h 5137252"/>
                  <a:gd name="connsiteX135" fmla="*/ 225922 w 3949778"/>
                  <a:gd name="connsiteY135" fmla="*/ 563667 h 5137252"/>
                  <a:gd name="connsiteX136" fmla="*/ 615 w 3949778"/>
                  <a:gd name="connsiteY136" fmla="*/ 565510 h 5137252"/>
                  <a:gd name="connsiteX137" fmla="*/ 0 w 3949778"/>
                  <a:gd name="connsiteY137" fmla="*/ 616517 h 5137252"/>
                  <a:gd name="connsiteX138" fmla="*/ 0 w 3949778"/>
                  <a:gd name="connsiteY138" fmla="*/ 244537 h 5137252"/>
                  <a:gd name="connsiteX139" fmla="*/ 244537 w 3949778"/>
                  <a:gd name="connsiteY139" fmla="*/ 0 h 5137252"/>
                  <a:gd name="connsiteX140" fmla="*/ 3700874 w 3949778"/>
                  <a:gd name="connsiteY140" fmla="*/ 0 h 5137252"/>
                  <a:gd name="connsiteX141" fmla="*/ 3837597 w 3949778"/>
                  <a:gd name="connsiteY141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736830 w 3949778"/>
                  <a:gd name="connsiteY55" fmla="*/ 3605524 h 5137252"/>
                  <a:gd name="connsiteX56" fmla="*/ 2633061 w 3949778"/>
                  <a:gd name="connsiteY56" fmla="*/ 4312952 h 5137252"/>
                  <a:gd name="connsiteX57" fmla="*/ 2957180 w 3949778"/>
                  <a:gd name="connsiteY57" fmla="*/ 4409562 h 5137252"/>
                  <a:gd name="connsiteX58" fmla="*/ 3482402 w 3949778"/>
                  <a:gd name="connsiteY58" fmla="*/ 3613885 h 5137252"/>
                  <a:gd name="connsiteX59" fmla="*/ 3552044 w 3949778"/>
                  <a:gd name="connsiteY59" fmla="*/ 3429821 h 5137252"/>
                  <a:gd name="connsiteX60" fmla="*/ 3949778 w 3949778"/>
                  <a:gd name="connsiteY60" fmla="*/ 2383707 h 5137252"/>
                  <a:gd name="connsiteX61" fmla="*/ 3945411 w 3949778"/>
                  <a:gd name="connsiteY61" fmla="*/ 4892715 h 5137252"/>
                  <a:gd name="connsiteX62" fmla="*/ 3700874 w 3949778"/>
                  <a:gd name="connsiteY62" fmla="*/ 5137252 h 5137252"/>
                  <a:gd name="connsiteX63" fmla="*/ 244537 w 3949778"/>
                  <a:gd name="connsiteY63" fmla="*/ 5137252 h 5137252"/>
                  <a:gd name="connsiteX64" fmla="*/ 0 w 3949778"/>
                  <a:gd name="connsiteY64" fmla="*/ 4892715 h 5137252"/>
                  <a:gd name="connsiteX65" fmla="*/ 0 w 3949778"/>
                  <a:gd name="connsiteY65" fmla="*/ 4605616 h 5137252"/>
                  <a:gd name="connsiteX66" fmla="*/ 222310 w 3949778"/>
                  <a:gd name="connsiteY66" fmla="*/ 4605020 h 5137252"/>
                  <a:gd name="connsiteX67" fmla="*/ 223099 w 3949778"/>
                  <a:gd name="connsiteY67" fmla="*/ 4606189 h 5137252"/>
                  <a:gd name="connsiteX68" fmla="*/ 346112 w 3949778"/>
                  <a:gd name="connsiteY68" fmla="*/ 4657010 h 5137252"/>
                  <a:gd name="connsiteX69" fmla="*/ 519851 w 3949778"/>
                  <a:gd name="connsiteY69" fmla="*/ 4482950 h 5137252"/>
                  <a:gd name="connsiteX70" fmla="*/ 413494 w 3949778"/>
                  <a:gd name="connsiteY70" fmla="*/ 4322814 h 5137252"/>
                  <a:gd name="connsiteX71" fmla="*/ 345791 w 3949778"/>
                  <a:gd name="connsiteY71" fmla="*/ 4309210 h 5137252"/>
                  <a:gd name="connsiteX72" fmla="*/ 222872 w 3949778"/>
                  <a:gd name="connsiteY72" fmla="*/ 4360257 h 5137252"/>
                  <a:gd name="connsiteX73" fmla="*/ 214254 w 3949778"/>
                  <a:gd name="connsiteY73" fmla="*/ 4373065 h 5137252"/>
                  <a:gd name="connsiteX74" fmla="*/ 0 w 3949778"/>
                  <a:gd name="connsiteY74" fmla="*/ 4376088 h 5137252"/>
                  <a:gd name="connsiteX75" fmla="*/ 0 w 3949778"/>
                  <a:gd name="connsiteY75" fmla="*/ 4048176 h 5137252"/>
                  <a:gd name="connsiteX76" fmla="*/ 213279 w 3949778"/>
                  <a:gd name="connsiteY76" fmla="*/ 4047458 h 5137252"/>
                  <a:gd name="connsiteX77" fmla="*/ 227300 w 3949778"/>
                  <a:gd name="connsiteY77" fmla="*/ 4068214 h 5137252"/>
                  <a:gd name="connsiteX78" fmla="*/ 350312 w 3949778"/>
                  <a:gd name="connsiteY78" fmla="*/ 4119034 h 5137252"/>
                  <a:gd name="connsiteX79" fmla="*/ 524052 w 3949778"/>
                  <a:gd name="connsiteY79" fmla="*/ 3944974 h 5137252"/>
                  <a:gd name="connsiteX80" fmla="*/ 417694 w 3949778"/>
                  <a:gd name="connsiteY80" fmla="*/ 3784839 h 5137252"/>
                  <a:gd name="connsiteX81" fmla="*/ 349992 w 3949778"/>
                  <a:gd name="connsiteY81" fmla="*/ 3771235 h 5137252"/>
                  <a:gd name="connsiteX82" fmla="*/ 282315 w 3949778"/>
                  <a:gd name="connsiteY82" fmla="*/ 3784963 h 5137252"/>
                  <a:gd name="connsiteX83" fmla="*/ 237151 w 3949778"/>
                  <a:gd name="connsiteY83" fmla="*/ 3815474 h 5137252"/>
                  <a:gd name="connsiteX84" fmla="*/ 0 w 3949778"/>
                  <a:gd name="connsiteY84" fmla="*/ 3818662 h 5137252"/>
                  <a:gd name="connsiteX85" fmla="*/ 0 w 3949778"/>
                  <a:gd name="connsiteY85" fmla="*/ 2967160 h 5137252"/>
                  <a:gd name="connsiteX86" fmla="*/ 214473 w 3949778"/>
                  <a:gd name="connsiteY86" fmla="*/ 2964949 h 5137252"/>
                  <a:gd name="connsiteX87" fmla="*/ 222629 w 3949778"/>
                  <a:gd name="connsiteY87" fmla="*/ 2977021 h 5137252"/>
                  <a:gd name="connsiteX88" fmla="*/ 345641 w 3949778"/>
                  <a:gd name="connsiteY88" fmla="*/ 3027842 h 5137252"/>
                  <a:gd name="connsiteX89" fmla="*/ 519381 w 3949778"/>
                  <a:gd name="connsiteY89" fmla="*/ 2853781 h 5137252"/>
                  <a:gd name="connsiteX90" fmla="*/ 413023 w 3949778"/>
                  <a:gd name="connsiteY90" fmla="*/ 2693645 h 5137252"/>
                  <a:gd name="connsiteX91" fmla="*/ 345321 w 3949778"/>
                  <a:gd name="connsiteY91" fmla="*/ 2680041 h 5137252"/>
                  <a:gd name="connsiteX92" fmla="*/ 222402 w 3949778"/>
                  <a:gd name="connsiteY92" fmla="*/ 2731089 h 5137252"/>
                  <a:gd name="connsiteX93" fmla="*/ 221128 w 3949778"/>
                  <a:gd name="connsiteY93" fmla="*/ 2732981 h 5137252"/>
                  <a:gd name="connsiteX94" fmla="*/ 0 w 3949778"/>
                  <a:gd name="connsiteY94" fmla="*/ 2735633 h 5137252"/>
                  <a:gd name="connsiteX95" fmla="*/ 0 w 3949778"/>
                  <a:gd name="connsiteY95" fmla="*/ 2413015 h 5137252"/>
                  <a:gd name="connsiteX96" fmla="*/ 212094 w 3949778"/>
                  <a:gd name="connsiteY96" fmla="*/ 2411751 h 5137252"/>
                  <a:gd name="connsiteX97" fmla="*/ 224649 w 3949778"/>
                  <a:gd name="connsiteY97" fmla="*/ 2430336 h 5137252"/>
                  <a:gd name="connsiteX98" fmla="*/ 347662 w 3949778"/>
                  <a:gd name="connsiteY98" fmla="*/ 2481156 h 5137252"/>
                  <a:gd name="connsiteX99" fmla="*/ 521401 w 3949778"/>
                  <a:gd name="connsiteY99" fmla="*/ 2307096 h 5137252"/>
                  <a:gd name="connsiteX100" fmla="*/ 415044 w 3949778"/>
                  <a:gd name="connsiteY100" fmla="*/ 2146960 h 5137252"/>
                  <a:gd name="connsiteX101" fmla="*/ 347341 w 3949778"/>
                  <a:gd name="connsiteY101" fmla="*/ 2133357 h 5137252"/>
                  <a:gd name="connsiteX102" fmla="*/ 279664 w 3949778"/>
                  <a:gd name="connsiteY102" fmla="*/ 2147085 h 5137252"/>
                  <a:gd name="connsiteX103" fmla="*/ 231279 w 3949778"/>
                  <a:gd name="connsiteY103" fmla="*/ 2179773 h 5137252"/>
                  <a:gd name="connsiteX104" fmla="*/ 0 w 3949778"/>
                  <a:gd name="connsiteY104" fmla="*/ 2178209 h 5137252"/>
                  <a:gd name="connsiteX105" fmla="*/ 0 w 3949778"/>
                  <a:gd name="connsiteY105" fmla="*/ 1872741 h 5137252"/>
                  <a:gd name="connsiteX106" fmla="*/ 213783 w 3949778"/>
                  <a:gd name="connsiteY106" fmla="*/ 1874853 h 5137252"/>
                  <a:gd name="connsiteX107" fmla="*/ 223404 w 3949778"/>
                  <a:gd name="connsiteY107" fmla="*/ 1889096 h 5137252"/>
                  <a:gd name="connsiteX108" fmla="*/ 346417 w 3949778"/>
                  <a:gd name="connsiteY108" fmla="*/ 1939916 h 5137252"/>
                  <a:gd name="connsiteX109" fmla="*/ 520156 w 3949778"/>
                  <a:gd name="connsiteY109" fmla="*/ 1765856 h 5137252"/>
                  <a:gd name="connsiteX110" fmla="*/ 413799 w 3949778"/>
                  <a:gd name="connsiteY110" fmla="*/ 1605720 h 5137252"/>
                  <a:gd name="connsiteX111" fmla="*/ 346096 w 3949778"/>
                  <a:gd name="connsiteY111" fmla="*/ 1592117 h 5137252"/>
                  <a:gd name="connsiteX112" fmla="*/ 278419 w 3949778"/>
                  <a:gd name="connsiteY112" fmla="*/ 1605845 h 5137252"/>
                  <a:gd name="connsiteX113" fmla="*/ 223595 w 3949778"/>
                  <a:gd name="connsiteY113" fmla="*/ 1642881 h 5137252"/>
                  <a:gd name="connsiteX114" fmla="*/ 0 w 3949778"/>
                  <a:gd name="connsiteY114" fmla="*/ 1642007 h 5137252"/>
                  <a:gd name="connsiteX115" fmla="*/ 0 w 3949778"/>
                  <a:gd name="connsiteY115" fmla="*/ 1332051 h 5137252"/>
                  <a:gd name="connsiteX116" fmla="*/ 215067 w 3949778"/>
                  <a:gd name="connsiteY116" fmla="*/ 1332559 h 5137252"/>
                  <a:gd name="connsiteX117" fmla="*/ 227605 w 3949778"/>
                  <a:gd name="connsiteY117" fmla="*/ 1351120 h 5137252"/>
                  <a:gd name="connsiteX118" fmla="*/ 350618 w 3949778"/>
                  <a:gd name="connsiteY118" fmla="*/ 1401940 h 5137252"/>
                  <a:gd name="connsiteX119" fmla="*/ 524358 w 3949778"/>
                  <a:gd name="connsiteY119" fmla="*/ 1227880 h 5137252"/>
                  <a:gd name="connsiteX120" fmla="*/ 418000 w 3949778"/>
                  <a:gd name="connsiteY120" fmla="*/ 1067744 h 5137252"/>
                  <a:gd name="connsiteX121" fmla="*/ 350297 w 3949778"/>
                  <a:gd name="connsiteY121" fmla="*/ 1054140 h 5137252"/>
                  <a:gd name="connsiteX122" fmla="*/ 282620 w 3949778"/>
                  <a:gd name="connsiteY122" fmla="*/ 1067869 h 5137252"/>
                  <a:gd name="connsiteX123" fmla="*/ 234201 w 3949778"/>
                  <a:gd name="connsiteY123" fmla="*/ 1100579 h 5137252"/>
                  <a:gd name="connsiteX124" fmla="*/ 3221 w 3949778"/>
                  <a:gd name="connsiteY124" fmla="*/ 1102939 h 5137252"/>
                  <a:gd name="connsiteX125" fmla="*/ 0 w 3949778"/>
                  <a:gd name="connsiteY125" fmla="*/ 1210259 h 5137252"/>
                  <a:gd name="connsiteX126" fmla="*/ 0 w 3949778"/>
                  <a:gd name="connsiteY126" fmla="*/ 797050 h 5137252"/>
                  <a:gd name="connsiteX127" fmla="*/ 223677 w 3949778"/>
                  <a:gd name="connsiteY127" fmla="*/ 795631 h 5137252"/>
                  <a:gd name="connsiteX128" fmla="*/ 229623 w 3949778"/>
                  <a:gd name="connsiteY128" fmla="*/ 804432 h 5137252"/>
                  <a:gd name="connsiteX129" fmla="*/ 352636 w 3949778"/>
                  <a:gd name="connsiteY129" fmla="*/ 855253 h 5137252"/>
                  <a:gd name="connsiteX130" fmla="*/ 526376 w 3949778"/>
                  <a:gd name="connsiteY130" fmla="*/ 681193 h 5137252"/>
                  <a:gd name="connsiteX131" fmla="*/ 420018 w 3949778"/>
                  <a:gd name="connsiteY131" fmla="*/ 521057 h 5137252"/>
                  <a:gd name="connsiteX132" fmla="*/ 352316 w 3949778"/>
                  <a:gd name="connsiteY132" fmla="*/ 507453 h 5137252"/>
                  <a:gd name="connsiteX133" fmla="*/ 229397 w 3949778"/>
                  <a:gd name="connsiteY133" fmla="*/ 558500 h 5137252"/>
                  <a:gd name="connsiteX134" fmla="*/ 225922 w 3949778"/>
                  <a:gd name="connsiteY134" fmla="*/ 563667 h 5137252"/>
                  <a:gd name="connsiteX135" fmla="*/ 615 w 3949778"/>
                  <a:gd name="connsiteY135" fmla="*/ 565510 h 5137252"/>
                  <a:gd name="connsiteX136" fmla="*/ 0 w 3949778"/>
                  <a:gd name="connsiteY136" fmla="*/ 616517 h 5137252"/>
                  <a:gd name="connsiteX137" fmla="*/ 0 w 3949778"/>
                  <a:gd name="connsiteY137" fmla="*/ 244537 h 5137252"/>
                  <a:gd name="connsiteX138" fmla="*/ 244537 w 3949778"/>
                  <a:gd name="connsiteY138" fmla="*/ 0 h 5137252"/>
                  <a:gd name="connsiteX139" fmla="*/ 3700874 w 3949778"/>
                  <a:gd name="connsiteY139" fmla="*/ 0 h 5137252"/>
                  <a:gd name="connsiteX140" fmla="*/ 3837597 w 3949778"/>
                  <a:gd name="connsiteY140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633061 w 3949778"/>
                  <a:gd name="connsiteY55" fmla="*/ 4312952 h 5137252"/>
                  <a:gd name="connsiteX56" fmla="*/ 2957180 w 3949778"/>
                  <a:gd name="connsiteY56" fmla="*/ 4409562 h 5137252"/>
                  <a:gd name="connsiteX57" fmla="*/ 3482402 w 3949778"/>
                  <a:gd name="connsiteY57" fmla="*/ 3613885 h 5137252"/>
                  <a:gd name="connsiteX58" fmla="*/ 3552044 w 3949778"/>
                  <a:gd name="connsiteY58" fmla="*/ 3429821 h 5137252"/>
                  <a:gd name="connsiteX59" fmla="*/ 3949778 w 3949778"/>
                  <a:gd name="connsiteY59" fmla="*/ 2383707 h 5137252"/>
                  <a:gd name="connsiteX60" fmla="*/ 3945411 w 3949778"/>
                  <a:gd name="connsiteY60" fmla="*/ 4892715 h 5137252"/>
                  <a:gd name="connsiteX61" fmla="*/ 3700874 w 3949778"/>
                  <a:gd name="connsiteY61" fmla="*/ 5137252 h 5137252"/>
                  <a:gd name="connsiteX62" fmla="*/ 244537 w 3949778"/>
                  <a:gd name="connsiteY62" fmla="*/ 5137252 h 5137252"/>
                  <a:gd name="connsiteX63" fmla="*/ 0 w 3949778"/>
                  <a:gd name="connsiteY63" fmla="*/ 4892715 h 5137252"/>
                  <a:gd name="connsiteX64" fmla="*/ 0 w 3949778"/>
                  <a:gd name="connsiteY64" fmla="*/ 4605616 h 5137252"/>
                  <a:gd name="connsiteX65" fmla="*/ 222310 w 3949778"/>
                  <a:gd name="connsiteY65" fmla="*/ 4605020 h 5137252"/>
                  <a:gd name="connsiteX66" fmla="*/ 223099 w 3949778"/>
                  <a:gd name="connsiteY66" fmla="*/ 4606189 h 5137252"/>
                  <a:gd name="connsiteX67" fmla="*/ 346112 w 3949778"/>
                  <a:gd name="connsiteY67" fmla="*/ 4657010 h 5137252"/>
                  <a:gd name="connsiteX68" fmla="*/ 519851 w 3949778"/>
                  <a:gd name="connsiteY68" fmla="*/ 4482950 h 5137252"/>
                  <a:gd name="connsiteX69" fmla="*/ 413494 w 3949778"/>
                  <a:gd name="connsiteY69" fmla="*/ 4322814 h 5137252"/>
                  <a:gd name="connsiteX70" fmla="*/ 345791 w 3949778"/>
                  <a:gd name="connsiteY70" fmla="*/ 4309210 h 5137252"/>
                  <a:gd name="connsiteX71" fmla="*/ 222872 w 3949778"/>
                  <a:gd name="connsiteY71" fmla="*/ 4360257 h 5137252"/>
                  <a:gd name="connsiteX72" fmla="*/ 214254 w 3949778"/>
                  <a:gd name="connsiteY72" fmla="*/ 4373065 h 5137252"/>
                  <a:gd name="connsiteX73" fmla="*/ 0 w 3949778"/>
                  <a:gd name="connsiteY73" fmla="*/ 4376088 h 5137252"/>
                  <a:gd name="connsiteX74" fmla="*/ 0 w 3949778"/>
                  <a:gd name="connsiteY74" fmla="*/ 4048176 h 5137252"/>
                  <a:gd name="connsiteX75" fmla="*/ 213279 w 3949778"/>
                  <a:gd name="connsiteY75" fmla="*/ 4047458 h 5137252"/>
                  <a:gd name="connsiteX76" fmla="*/ 227300 w 3949778"/>
                  <a:gd name="connsiteY76" fmla="*/ 4068214 h 5137252"/>
                  <a:gd name="connsiteX77" fmla="*/ 350312 w 3949778"/>
                  <a:gd name="connsiteY77" fmla="*/ 4119034 h 5137252"/>
                  <a:gd name="connsiteX78" fmla="*/ 524052 w 3949778"/>
                  <a:gd name="connsiteY78" fmla="*/ 3944974 h 5137252"/>
                  <a:gd name="connsiteX79" fmla="*/ 417694 w 3949778"/>
                  <a:gd name="connsiteY79" fmla="*/ 3784839 h 5137252"/>
                  <a:gd name="connsiteX80" fmla="*/ 349992 w 3949778"/>
                  <a:gd name="connsiteY80" fmla="*/ 3771235 h 5137252"/>
                  <a:gd name="connsiteX81" fmla="*/ 282315 w 3949778"/>
                  <a:gd name="connsiteY81" fmla="*/ 3784963 h 5137252"/>
                  <a:gd name="connsiteX82" fmla="*/ 237151 w 3949778"/>
                  <a:gd name="connsiteY82" fmla="*/ 3815474 h 5137252"/>
                  <a:gd name="connsiteX83" fmla="*/ 0 w 3949778"/>
                  <a:gd name="connsiteY83" fmla="*/ 3818662 h 5137252"/>
                  <a:gd name="connsiteX84" fmla="*/ 0 w 3949778"/>
                  <a:gd name="connsiteY84" fmla="*/ 2967160 h 5137252"/>
                  <a:gd name="connsiteX85" fmla="*/ 214473 w 3949778"/>
                  <a:gd name="connsiteY85" fmla="*/ 2964949 h 5137252"/>
                  <a:gd name="connsiteX86" fmla="*/ 222629 w 3949778"/>
                  <a:gd name="connsiteY86" fmla="*/ 2977021 h 5137252"/>
                  <a:gd name="connsiteX87" fmla="*/ 345641 w 3949778"/>
                  <a:gd name="connsiteY87" fmla="*/ 3027842 h 5137252"/>
                  <a:gd name="connsiteX88" fmla="*/ 519381 w 3949778"/>
                  <a:gd name="connsiteY88" fmla="*/ 2853781 h 5137252"/>
                  <a:gd name="connsiteX89" fmla="*/ 413023 w 3949778"/>
                  <a:gd name="connsiteY89" fmla="*/ 2693645 h 5137252"/>
                  <a:gd name="connsiteX90" fmla="*/ 345321 w 3949778"/>
                  <a:gd name="connsiteY90" fmla="*/ 2680041 h 5137252"/>
                  <a:gd name="connsiteX91" fmla="*/ 222402 w 3949778"/>
                  <a:gd name="connsiteY91" fmla="*/ 2731089 h 5137252"/>
                  <a:gd name="connsiteX92" fmla="*/ 221128 w 3949778"/>
                  <a:gd name="connsiteY92" fmla="*/ 2732981 h 5137252"/>
                  <a:gd name="connsiteX93" fmla="*/ 0 w 3949778"/>
                  <a:gd name="connsiteY93" fmla="*/ 2735633 h 5137252"/>
                  <a:gd name="connsiteX94" fmla="*/ 0 w 3949778"/>
                  <a:gd name="connsiteY94" fmla="*/ 2413015 h 5137252"/>
                  <a:gd name="connsiteX95" fmla="*/ 212094 w 3949778"/>
                  <a:gd name="connsiteY95" fmla="*/ 2411751 h 5137252"/>
                  <a:gd name="connsiteX96" fmla="*/ 224649 w 3949778"/>
                  <a:gd name="connsiteY96" fmla="*/ 2430336 h 5137252"/>
                  <a:gd name="connsiteX97" fmla="*/ 347662 w 3949778"/>
                  <a:gd name="connsiteY97" fmla="*/ 2481156 h 5137252"/>
                  <a:gd name="connsiteX98" fmla="*/ 521401 w 3949778"/>
                  <a:gd name="connsiteY98" fmla="*/ 2307096 h 5137252"/>
                  <a:gd name="connsiteX99" fmla="*/ 415044 w 3949778"/>
                  <a:gd name="connsiteY99" fmla="*/ 2146960 h 5137252"/>
                  <a:gd name="connsiteX100" fmla="*/ 347341 w 3949778"/>
                  <a:gd name="connsiteY100" fmla="*/ 2133357 h 5137252"/>
                  <a:gd name="connsiteX101" fmla="*/ 279664 w 3949778"/>
                  <a:gd name="connsiteY101" fmla="*/ 2147085 h 5137252"/>
                  <a:gd name="connsiteX102" fmla="*/ 231279 w 3949778"/>
                  <a:gd name="connsiteY102" fmla="*/ 2179773 h 5137252"/>
                  <a:gd name="connsiteX103" fmla="*/ 0 w 3949778"/>
                  <a:gd name="connsiteY103" fmla="*/ 2178209 h 5137252"/>
                  <a:gd name="connsiteX104" fmla="*/ 0 w 3949778"/>
                  <a:gd name="connsiteY104" fmla="*/ 1872741 h 5137252"/>
                  <a:gd name="connsiteX105" fmla="*/ 213783 w 3949778"/>
                  <a:gd name="connsiteY105" fmla="*/ 1874853 h 5137252"/>
                  <a:gd name="connsiteX106" fmla="*/ 223404 w 3949778"/>
                  <a:gd name="connsiteY106" fmla="*/ 1889096 h 5137252"/>
                  <a:gd name="connsiteX107" fmla="*/ 346417 w 3949778"/>
                  <a:gd name="connsiteY107" fmla="*/ 1939916 h 5137252"/>
                  <a:gd name="connsiteX108" fmla="*/ 520156 w 3949778"/>
                  <a:gd name="connsiteY108" fmla="*/ 1765856 h 5137252"/>
                  <a:gd name="connsiteX109" fmla="*/ 413799 w 3949778"/>
                  <a:gd name="connsiteY109" fmla="*/ 1605720 h 5137252"/>
                  <a:gd name="connsiteX110" fmla="*/ 346096 w 3949778"/>
                  <a:gd name="connsiteY110" fmla="*/ 1592117 h 5137252"/>
                  <a:gd name="connsiteX111" fmla="*/ 278419 w 3949778"/>
                  <a:gd name="connsiteY111" fmla="*/ 1605845 h 5137252"/>
                  <a:gd name="connsiteX112" fmla="*/ 223595 w 3949778"/>
                  <a:gd name="connsiteY112" fmla="*/ 1642881 h 5137252"/>
                  <a:gd name="connsiteX113" fmla="*/ 0 w 3949778"/>
                  <a:gd name="connsiteY113" fmla="*/ 1642007 h 5137252"/>
                  <a:gd name="connsiteX114" fmla="*/ 0 w 3949778"/>
                  <a:gd name="connsiteY114" fmla="*/ 1332051 h 5137252"/>
                  <a:gd name="connsiteX115" fmla="*/ 215067 w 3949778"/>
                  <a:gd name="connsiteY115" fmla="*/ 1332559 h 5137252"/>
                  <a:gd name="connsiteX116" fmla="*/ 227605 w 3949778"/>
                  <a:gd name="connsiteY116" fmla="*/ 1351120 h 5137252"/>
                  <a:gd name="connsiteX117" fmla="*/ 350618 w 3949778"/>
                  <a:gd name="connsiteY117" fmla="*/ 1401940 h 5137252"/>
                  <a:gd name="connsiteX118" fmla="*/ 524358 w 3949778"/>
                  <a:gd name="connsiteY118" fmla="*/ 1227880 h 5137252"/>
                  <a:gd name="connsiteX119" fmla="*/ 418000 w 3949778"/>
                  <a:gd name="connsiteY119" fmla="*/ 1067744 h 5137252"/>
                  <a:gd name="connsiteX120" fmla="*/ 350297 w 3949778"/>
                  <a:gd name="connsiteY120" fmla="*/ 1054140 h 5137252"/>
                  <a:gd name="connsiteX121" fmla="*/ 282620 w 3949778"/>
                  <a:gd name="connsiteY121" fmla="*/ 1067869 h 5137252"/>
                  <a:gd name="connsiteX122" fmla="*/ 234201 w 3949778"/>
                  <a:gd name="connsiteY122" fmla="*/ 1100579 h 5137252"/>
                  <a:gd name="connsiteX123" fmla="*/ 3221 w 3949778"/>
                  <a:gd name="connsiteY123" fmla="*/ 1102939 h 5137252"/>
                  <a:gd name="connsiteX124" fmla="*/ 0 w 3949778"/>
                  <a:gd name="connsiteY124" fmla="*/ 1210259 h 5137252"/>
                  <a:gd name="connsiteX125" fmla="*/ 0 w 3949778"/>
                  <a:gd name="connsiteY125" fmla="*/ 797050 h 5137252"/>
                  <a:gd name="connsiteX126" fmla="*/ 223677 w 3949778"/>
                  <a:gd name="connsiteY126" fmla="*/ 795631 h 5137252"/>
                  <a:gd name="connsiteX127" fmla="*/ 229623 w 3949778"/>
                  <a:gd name="connsiteY127" fmla="*/ 804432 h 5137252"/>
                  <a:gd name="connsiteX128" fmla="*/ 352636 w 3949778"/>
                  <a:gd name="connsiteY128" fmla="*/ 855253 h 5137252"/>
                  <a:gd name="connsiteX129" fmla="*/ 526376 w 3949778"/>
                  <a:gd name="connsiteY129" fmla="*/ 681193 h 5137252"/>
                  <a:gd name="connsiteX130" fmla="*/ 420018 w 3949778"/>
                  <a:gd name="connsiteY130" fmla="*/ 521057 h 5137252"/>
                  <a:gd name="connsiteX131" fmla="*/ 352316 w 3949778"/>
                  <a:gd name="connsiteY131" fmla="*/ 507453 h 5137252"/>
                  <a:gd name="connsiteX132" fmla="*/ 229397 w 3949778"/>
                  <a:gd name="connsiteY132" fmla="*/ 558500 h 5137252"/>
                  <a:gd name="connsiteX133" fmla="*/ 225922 w 3949778"/>
                  <a:gd name="connsiteY133" fmla="*/ 563667 h 5137252"/>
                  <a:gd name="connsiteX134" fmla="*/ 615 w 3949778"/>
                  <a:gd name="connsiteY134" fmla="*/ 565510 h 5137252"/>
                  <a:gd name="connsiteX135" fmla="*/ 0 w 3949778"/>
                  <a:gd name="connsiteY135" fmla="*/ 616517 h 5137252"/>
                  <a:gd name="connsiteX136" fmla="*/ 0 w 3949778"/>
                  <a:gd name="connsiteY136" fmla="*/ 244537 h 5137252"/>
                  <a:gd name="connsiteX137" fmla="*/ 244537 w 3949778"/>
                  <a:gd name="connsiteY137" fmla="*/ 0 h 5137252"/>
                  <a:gd name="connsiteX138" fmla="*/ 3700874 w 3949778"/>
                  <a:gd name="connsiteY138" fmla="*/ 0 h 5137252"/>
                  <a:gd name="connsiteX139" fmla="*/ 3837597 w 3949778"/>
                  <a:gd name="connsiteY139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234693 w 3949778"/>
                  <a:gd name="connsiteY36" fmla="*/ 2149055 h 5137252"/>
                  <a:gd name="connsiteX37" fmla="*/ 965662 w 3949778"/>
                  <a:gd name="connsiteY37" fmla="*/ 2151146 h 5137252"/>
                  <a:gd name="connsiteX38" fmla="*/ 849788 w 3949778"/>
                  <a:gd name="connsiteY38" fmla="*/ 2267234 h 5137252"/>
                  <a:gd name="connsiteX39" fmla="*/ 965876 w 3949778"/>
                  <a:gd name="connsiteY39" fmla="*/ 2383107 h 5137252"/>
                  <a:gd name="connsiteX40" fmla="*/ 3146162 w 3949778"/>
                  <a:gd name="connsiteY40" fmla="*/ 2381099 h 5137252"/>
                  <a:gd name="connsiteX41" fmla="*/ 3058829 w 3949778"/>
                  <a:gd name="connsiteY41" fmla="*/ 2609727 h 5137252"/>
                  <a:gd name="connsiteX42" fmla="*/ 2997318 w 3949778"/>
                  <a:gd name="connsiteY42" fmla="*/ 2770827 h 5137252"/>
                  <a:gd name="connsiteX43" fmla="*/ 965025 w 3949778"/>
                  <a:gd name="connsiteY43" fmla="*/ 2772700 h 5137252"/>
                  <a:gd name="connsiteX44" fmla="*/ 849151 w 3949778"/>
                  <a:gd name="connsiteY44" fmla="*/ 2888787 h 5137252"/>
                  <a:gd name="connsiteX45" fmla="*/ 965239 w 3949778"/>
                  <a:gd name="connsiteY45" fmla="*/ 3004661 h 5137252"/>
                  <a:gd name="connsiteX46" fmla="*/ 2908819 w 3949778"/>
                  <a:gd name="connsiteY46" fmla="*/ 3002870 h 5137252"/>
                  <a:gd name="connsiteX47" fmla="*/ 2893682 w 3949778"/>
                  <a:gd name="connsiteY47" fmla="*/ 3042577 h 5137252"/>
                  <a:gd name="connsiteX48" fmla="*/ 2821562 w 3949778"/>
                  <a:gd name="connsiteY48" fmla="*/ 3232345 h 5137252"/>
                  <a:gd name="connsiteX49" fmla="*/ 2762222 w 3949778"/>
                  <a:gd name="connsiteY49" fmla="*/ 3389325 h 5137252"/>
                  <a:gd name="connsiteX50" fmla="*/ 949683 w 3949778"/>
                  <a:gd name="connsiteY50" fmla="*/ 3390995 h 5137252"/>
                  <a:gd name="connsiteX51" fmla="*/ 833809 w 3949778"/>
                  <a:gd name="connsiteY51" fmla="*/ 3507083 h 5137252"/>
                  <a:gd name="connsiteX52" fmla="*/ 949897 w 3949778"/>
                  <a:gd name="connsiteY52" fmla="*/ 3622957 h 5137252"/>
                  <a:gd name="connsiteX53" fmla="*/ 2732014 w 3949778"/>
                  <a:gd name="connsiteY53" fmla="*/ 3621315 h 5137252"/>
                  <a:gd name="connsiteX54" fmla="*/ 2633061 w 3949778"/>
                  <a:gd name="connsiteY54" fmla="*/ 4312952 h 5137252"/>
                  <a:gd name="connsiteX55" fmla="*/ 2957180 w 3949778"/>
                  <a:gd name="connsiteY55" fmla="*/ 4409562 h 5137252"/>
                  <a:gd name="connsiteX56" fmla="*/ 3482402 w 3949778"/>
                  <a:gd name="connsiteY56" fmla="*/ 3613885 h 5137252"/>
                  <a:gd name="connsiteX57" fmla="*/ 3552044 w 3949778"/>
                  <a:gd name="connsiteY57" fmla="*/ 3429821 h 5137252"/>
                  <a:gd name="connsiteX58" fmla="*/ 3949778 w 3949778"/>
                  <a:gd name="connsiteY58" fmla="*/ 2383707 h 5137252"/>
                  <a:gd name="connsiteX59" fmla="*/ 3945411 w 3949778"/>
                  <a:gd name="connsiteY59" fmla="*/ 4892715 h 5137252"/>
                  <a:gd name="connsiteX60" fmla="*/ 3700874 w 3949778"/>
                  <a:gd name="connsiteY60" fmla="*/ 5137252 h 5137252"/>
                  <a:gd name="connsiteX61" fmla="*/ 244537 w 3949778"/>
                  <a:gd name="connsiteY61" fmla="*/ 5137252 h 5137252"/>
                  <a:gd name="connsiteX62" fmla="*/ 0 w 3949778"/>
                  <a:gd name="connsiteY62" fmla="*/ 4892715 h 5137252"/>
                  <a:gd name="connsiteX63" fmla="*/ 0 w 3949778"/>
                  <a:gd name="connsiteY63" fmla="*/ 4605616 h 5137252"/>
                  <a:gd name="connsiteX64" fmla="*/ 222310 w 3949778"/>
                  <a:gd name="connsiteY64" fmla="*/ 4605020 h 5137252"/>
                  <a:gd name="connsiteX65" fmla="*/ 223099 w 3949778"/>
                  <a:gd name="connsiteY65" fmla="*/ 4606189 h 5137252"/>
                  <a:gd name="connsiteX66" fmla="*/ 346112 w 3949778"/>
                  <a:gd name="connsiteY66" fmla="*/ 4657010 h 5137252"/>
                  <a:gd name="connsiteX67" fmla="*/ 519851 w 3949778"/>
                  <a:gd name="connsiteY67" fmla="*/ 4482950 h 5137252"/>
                  <a:gd name="connsiteX68" fmla="*/ 413494 w 3949778"/>
                  <a:gd name="connsiteY68" fmla="*/ 4322814 h 5137252"/>
                  <a:gd name="connsiteX69" fmla="*/ 345791 w 3949778"/>
                  <a:gd name="connsiteY69" fmla="*/ 4309210 h 5137252"/>
                  <a:gd name="connsiteX70" fmla="*/ 222872 w 3949778"/>
                  <a:gd name="connsiteY70" fmla="*/ 4360257 h 5137252"/>
                  <a:gd name="connsiteX71" fmla="*/ 214254 w 3949778"/>
                  <a:gd name="connsiteY71" fmla="*/ 4373065 h 5137252"/>
                  <a:gd name="connsiteX72" fmla="*/ 0 w 3949778"/>
                  <a:gd name="connsiteY72" fmla="*/ 4376088 h 5137252"/>
                  <a:gd name="connsiteX73" fmla="*/ 0 w 3949778"/>
                  <a:gd name="connsiteY73" fmla="*/ 4048176 h 5137252"/>
                  <a:gd name="connsiteX74" fmla="*/ 213279 w 3949778"/>
                  <a:gd name="connsiteY74" fmla="*/ 4047458 h 5137252"/>
                  <a:gd name="connsiteX75" fmla="*/ 227300 w 3949778"/>
                  <a:gd name="connsiteY75" fmla="*/ 4068214 h 5137252"/>
                  <a:gd name="connsiteX76" fmla="*/ 350312 w 3949778"/>
                  <a:gd name="connsiteY76" fmla="*/ 4119034 h 5137252"/>
                  <a:gd name="connsiteX77" fmla="*/ 524052 w 3949778"/>
                  <a:gd name="connsiteY77" fmla="*/ 3944974 h 5137252"/>
                  <a:gd name="connsiteX78" fmla="*/ 417694 w 3949778"/>
                  <a:gd name="connsiteY78" fmla="*/ 3784839 h 5137252"/>
                  <a:gd name="connsiteX79" fmla="*/ 349992 w 3949778"/>
                  <a:gd name="connsiteY79" fmla="*/ 3771235 h 5137252"/>
                  <a:gd name="connsiteX80" fmla="*/ 282315 w 3949778"/>
                  <a:gd name="connsiteY80" fmla="*/ 3784963 h 5137252"/>
                  <a:gd name="connsiteX81" fmla="*/ 237151 w 3949778"/>
                  <a:gd name="connsiteY81" fmla="*/ 3815474 h 5137252"/>
                  <a:gd name="connsiteX82" fmla="*/ 0 w 3949778"/>
                  <a:gd name="connsiteY82" fmla="*/ 3818662 h 5137252"/>
                  <a:gd name="connsiteX83" fmla="*/ 0 w 3949778"/>
                  <a:gd name="connsiteY83" fmla="*/ 2967160 h 5137252"/>
                  <a:gd name="connsiteX84" fmla="*/ 214473 w 3949778"/>
                  <a:gd name="connsiteY84" fmla="*/ 2964949 h 5137252"/>
                  <a:gd name="connsiteX85" fmla="*/ 222629 w 3949778"/>
                  <a:gd name="connsiteY85" fmla="*/ 2977021 h 5137252"/>
                  <a:gd name="connsiteX86" fmla="*/ 345641 w 3949778"/>
                  <a:gd name="connsiteY86" fmla="*/ 3027842 h 5137252"/>
                  <a:gd name="connsiteX87" fmla="*/ 519381 w 3949778"/>
                  <a:gd name="connsiteY87" fmla="*/ 2853781 h 5137252"/>
                  <a:gd name="connsiteX88" fmla="*/ 413023 w 3949778"/>
                  <a:gd name="connsiteY88" fmla="*/ 2693645 h 5137252"/>
                  <a:gd name="connsiteX89" fmla="*/ 345321 w 3949778"/>
                  <a:gd name="connsiteY89" fmla="*/ 2680041 h 5137252"/>
                  <a:gd name="connsiteX90" fmla="*/ 222402 w 3949778"/>
                  <a:gd name="connsiteY90" fmla="*/ 2731089 h 5137252"/>
                  <a:gd name="connsiteX91" fmla="*/ 221128 w 3949778"/>
                  <a:gd name="connsiteY91" fmla="*/ 2732981 h 5137252"/>
                  <a:gd name="connsiteX92" fmla="*/ 0 w 3949778"/>
                  <a:gd name="connsiteY92" fmla="*/ 2735633 h 5137252"/>
                  <a:gd name="connsiteX93" fmla="*/ 0 w 3949778"/>
                  <a:gd name="connsiteY93" fmla="*/ 2413015 h 5137252"/>
                  <a:gd name="connsiteX94" fmla="*/ 212094 w 3949778"/>
                  <a:gd name="connsiteY94" fmla="*/ 2411751 h 5137252"/>
                  <a:gd name="connsiteX95" fmla="*/ 224649 w 3949778"/>
                  <a:gd name="connsiteY95" fmla="*/ 2430336 h 5137252"/>
                  <a:gd name="connsiteX96" fmla="*/ 347662 w 3949778"/>
                  <a:gd name="connsiteY96" fmla="*/ 2481156 h 5137252"/>
                  <a:gd name="connsiteX97" fmla="*/ 521401 w 3949778"/>
                  <a:gd name="connsiteY97" fmla="*/ 2307096 h 5137252"/>
                  <a:gd name="connsiteX98" fmla="*/ 415044 w 3949778"/>
                  <a:gd name="connsiteY98" fmla="*/ 2146960 h 5137252"/>
                  <a:gd name="connsiteX99" fmla="*/ 347341 w 3949778"/>
                  <a:gd name="connsiteY99" fmla="*/ 2133357 h 5137252"/>
                  <a:gd name="connsiteX100" fmla="*/ 279664 w 3949778"/>
                  <a:gd name="connsiteY100" fmla="*/ 2147085 h 5137252"/>
                  <a:gd name="connsiteX101" fmla="*/ 231279 w 3949778"/>
                  <a:gd name="connsiteY101" fmla="*/ 2179773 h 5137252"/>
                  <a:gd name="connsiteX102" fmla="*/ 0 w 3949778"/>
                  <a:gd name="connsiteY102" fmla="*/ 2178209 h 5137252"/>
                  <a:gd name="connsiteX103" fmla="*/ 0 w 3949778"/>
                  <a:gd name="connsiteY103" fmla="*/ 1872741 h 5137252"/>
                  <a:gd name="connsiteX104" fmla="*/ 213783 w 3949778"/>
                  <a:gd name="connsiteY104" fmla="*/ 1874853 h 5137252"/>
                  <a:gd name="connsiteX105" fmla="*/ 223404 w 3949778"/>
                  <a:gd name="connsiteY105" fmla="*/ 1889096 h 5137252"/>
                  <a:gd name="connsiteX106" fmla="*/ 346417 w 3949778"/>
                  <a:gd name="connsiteY106" fmla="*/ 1939916 h 5137252"/>
                  <a:gd name="connsiteX107" fmla="*/ 520156 w 3949778"/>
                  <a:gd name="connsiteY107" fmla="*/ 1765856 h 5137252"/>
                  <a:gd name="connsiteX108" fmla="*/ 413799 w 3949778"/>
                  <a:gd name="connsiteY108" fmla="*/ 1605720 h 5137252"/>
                  <a:gd name="connsiteX109" fmla="*/ 346096 w 3949778"/>
                  <a:gd name="connsiteY109" fmla="*/ 1592117 h 5137252"/>
                  <a:gd name="connsiteX110" fmla="*/ 278419 w 3949778"/>
                  <a:gd name="connsiteY110" fmla="*/ 1605845 h 5137252"/>
                  <a:gd name="connsiteX111" fmla="*/ 223595 w 3949778"/>
                  <a:gd name="connsiteY111" fmla="*/ 1642881 h 5137252"/>
                  <a:gd name="connsiteX112" fmla="*/ 0 w 3949778"/>
                  <a:gd name="connsiteY112" fmla="*/ 1642007 h 5137252"/>
                  <a:gd name="connsiteX113" fmla="*/ 0 w 3949778"/>
                  <a:gd name="connsiteY113" fmla="*/ 1332051 h 5137252"/>
                  <a:gd name="connsiteX114" fmla="*/ 215067 w 3949778"/>
                  <a:gd name="connsiteY114" fmla="*/ 1332559 h 5137252"/>
                  <a:gd name="connsiteX115" fmla="*/ 227605 w 3949778"/>
                  <a:gd name="connsiteY115" fmla="*/ 1351120 h 5137252"/>
                  <a:gd name="connsiteX116" fmla="*/ 350618 w 3949778"/>
                  <a:gd name="connsiteY116" fmla="*/ 1401940 h 5137252"/>
                  <a:gd name="connsiteX117" fmla="*/ 524358 w 3949778"/>
                  <a:gd name="connsiteY117" fmla="*/ 1227880 h 5137252"/>
                  <a:gd name="connsiteX118" fmla="*/ 418000 w 3949778"/>
                  <a:gd name="connsiteY118" fmla="*/ 1067744 h 5137252"/>
                  <a:gd name="connsiteX119" fmla="*/ 350297 w 3949778"/>
                  <a:gd name="connsiteY119" fmla="*/ 1054140 h 5137252"/>
                  <a:gd name="connsiteX120" fmla="*/ 282620 w 3949778"/>
                  <a:gd name="connsiteY120" fmla="*/ 1067869 h 5137252"/>
                  <a:gd name="connsiteX121" fmla="*/ 234201 w 3949778"/>
                  <a:gd name="connsiteY121" fmla="*/ 1100579 h 5137252"/>
                  <a:gd name="connsiteX122" fmla="*/ 3221 w 3949778"/>
                  <a:gd name="connsiteY122" fmla="*/ 1102939 h 5137252"/>
                  <a:gd name="connsiteX123" fmla="*/ 0 w 3949778"/>
                  <a:gd name="connsiteY123" fmla="*/ 1210259 h 5137252"/>
                  <a:gd name="connsiteX124" fmla="*/ 0 w 3949778"/>
                  <a:gd name="connsiteY124" fmla="*/ 797050 h 5137252"/>
                  <a:gd name="connsiteX125" fmla="*/ 223677 w 3949778"/>
                  <a:gd name="connsiteY125" fmla="*/ 795631 h 5137252"/>
                  <a:gd name="connsiteX126" fmla="*/ 229623 w 3949778"/>
                  <a:gd name="connsiteY126" fmla="*/ 804432 h 5137252"/>
                  <a:gd name="connsiteX127" fmla="*/ 352636 w 3949778"/>
                  <a:gd name="connsiteY127" fmla="*/ 855253 h 5137252"/>
                  <a:gd name="connsiteX128" fmla="*/ 526376 w 3949778"/>
                  <a:gd name="connsiteY128" fmla="*/ 681193 h 5137252"/>
                  <a:gd name="connsiteX129" fmla="*/ 420018 w 3949778"/>
                  <a:gd name="connsiteY129" fmla="*/ 521057 h 5137252"/>
                  <a:gd name="connsiteX130" fmla="*/ 352316 w 3949778"/>
                  <a:gd name="connsiteY130" fmla="*/ 507453 h 5137252"/>
                  <a:gd name="connsiteX131" fmla="*/ 229397 w 3949778"/>
                  <a:gd name="connsiteY131" fmla="*/ 558500 h 5137252"/>
                  <a:gd name="connsiteX132" fmla="*/ 225922 w 3949778"/>
                  <a:gd name="connsiteY132" fmla="*/ 563667 h 5137252"/>
                  <a:gd name="connsiteX133" fmla="*/ 615 w 3949778"/>
                  <a:gd name="connsiteY133" fmla="*/ 565510 h 5137252"/>
                  <a:gd name="connsiteX134" fmla="*/ 0 w 3949778"/>
                  <a:gd name="connsiteY134" fmla="*/ 616517 h 5137252"/>
                  <a:gd name="connsiteX135" fmla="*/ 0 w 3949778"/>
                  <a:gd name="connsiteY135" fmla="*/ 244537 h 5137252"/>
                  <a:gd name="connsiteX136" fmla="*/ 244537 w 3949778"/>
                  <a:gd name="connsiteY136" fmla="*/ 0 h 5137252"/>
                  <a:gd name="connsiteX137" fmla="*/ 3700874 w 3949778"/>
                  <a:gd name="connsiteY137" fmla="*/ 0 h 5137252"/>
                  <a:gd name="connsiteX138" fmla="*/ 3837597 w 3949778"/>
                  <a:gd name="connsiteY138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65544 w 3949778"/>
                  <a:gd name="connsiteY35" fmla="*/ 1772395 h 5137252"/>
                  <a:gd name="connsiteX36" fmla="*/ 3234693 w 3949778"/>
                  <a:gd name="connsiteY36" fmla="*/ 2149055 h 5137252"/>
                  <a:gd name="connsiteX37" fmla="*/ 965662 w 3949778"/>
                  <a:gd name="connsiteY37" fmla="*/ 2151146 h 5137252"/>
                  <a:gd name="connsiteX38" fmla="*/ 849788 w 3949778"/>
                  <a:gd name="connsiteY38" fmla="*/ 2267234 h 5137252"/>
                  <a:gd name="connsiteX39" fmla="*/ 965876 w 3949778"/>
                  <a:gd name="connsiteY39" fmla="*/ 2383107 h 5137252"/>
                  <a:gd name="connsiteX40" fmla="*/ 3146162 w 3949778"/>
                  <a:gd name="connsiteY40" fmla="*/ 2381099 h 5137252"/>
                  <a:gd name="connsiteX41" fmla="*/ 3058829 w 3949778"/>
                  <a:gd name="connsiteY41" fmla="*/ 2609727 h 5137252"/>
                  <a:gd name="connsiteX42" fmla="*/ 2997318 w 3949778"/>
                  <a:gd name="connsiteY42" fmla="*/ 2770827 h 5137252"/>
                  <a:gd name="connsiteX43" fmla="*/ 965025 w 3949778"/>
                  <a:gd name="connsiteY43" fmla="*/ 2772700 h 5137252"/>
                  <a:gd name="connsiteX44" fmla="*/ 849151 w 3949778"/>
                  <a:gd name="connsiteY44" fmla="*/ 2888787 h 5137252"/>
                  <a:gd name="connsiteX45" fmla="*/ 965239 w 3949778"/>
                  <a:gd name="connsiteY45" fmla="*/ 3004661 h 5137252"/>
                  <a:gd name="connsiteX46" fmla="*/ 2908819 w 3949778"/>
                  <a:gd name="connsiteY46" fmla="*/ 3002870 h 5137252"/>
                  <a:gd name="connsiteX47" fmla="*/ 2893682 w 3949778"/>
                  <a:gd name="connsiteY47" fmla="*/ 3042577 h 5137252"/>
                  <a:gd name="connsiteX48" fmla="*/ 2821562 w 3949778"/>
                  <a:gd name="connsiteY48" fmla="*/ 3232345 h 5137252"/>
                  <a:gd name="connsiteX49" fmla="*/ 2762222 w 3949778"/>
                  <a:gd name="connsiteY49" fmla="*/ 3389325 h 5137252"/>
                  <a:gd name="connsiteX50" fmla="*/ 949683 w 3949778"/>
                  <a:gd name="connsiteY50" fmla="*/ 3390995 h 5137252"/>
                  <a:gd name="connsiteX51" fmla="*/ 833809 w 3949778"/>
                  <a:gd name="connsiteY51" fmla="*/ 3507083 h 5137252"/>
                  <a:gd name="connsiteX52" fmla="*/ 949897 w 3949778"/>
                  <a:gd name="connsiteY52" fmla="*/ 3622957 h 5137252"/>
                  <a:gd name="connsiteX53" fmla="*/ 2732014 w 3949778"/>
                  <a:gd name="connsiteY53" fmla="*/ 3621315 h 5137252"/>
                  <a:gd name="connsiteX54" fmla="*/ 2633061 w 3949778"/>
                  <a:gd name="connsiteY54" fmla="*/ 4312952 h 5137252"/>
                  <a:gd name="connsiteX55" fmla="*/ 2957180 w 3949778"/>
                  <a:gd name="connsiteY55" fmla="*/ 4409562 h 5137252"/>
                  <a:gd name="connsiteX56" fmla="*/ 3482402 w 3949778"/>
                  <a:gd name="connsiteY56" fmla="*/ 3613885 h 5137252"/>
                  <a:gd name="connsiteX57" fmla="*/ 3552044 w 3949778"/>
                  <a:gd name="connsiteY57" fmla="*/ 3429821 h 5137252"/>
                  <a:gd name="connsiteX58" fmla="*/ 3949778 w 3949778"/>
                  <a:gd name="connsiteY58" fmla="*/ 2383707 h 5137252"/>
                  <a:gd name="connsiteX59" fmla="*/ 3945411 w 3949778"/>
                  <a:gd name="connsiteY59" fmla="*/ 4892715 h 5137252"/>
                  <a:gd name="connsiteX60" fmla="*/ 3700874 w 3949778"/>
                  <a:gd name="connsiteY60" fmla="*/ 5137252 h 5137252"/>
                  <a:gd name="connsiteX61" fmla="*/ 244537 w 3949778"/>
                  <a:gd name="connsiteY61" fmla="*/ 5137252 h 5137252"/>
                  <a:gd name="connsiteX62" fmla="*/ 0 w 3949778"/>
                  <a:gd name="connsiteY62" fmla="*/ 4892715 h 5137252"/>
                  <a:gd name="connsiteX63" fmla="*/ 0 w 3949778"/>
                  <a:gd name="connsiteY63" fmla="*/ 4605616 h 5137252"/>
                  <a:gd name="connsiteX64" fmla="*/ 222310 w 3949778"/>
                  <a:gd name="connsiteY64" fmla="*/ 4605020 h 5137252"/>
                  <a:gd name="connsiteX65" fmla="*/ 223099 w 3949778"/>
                  <a:gd name="connsiteY65" fmla="*/ 4606189 h 5137252"/>
                  <a:gd name="connsiteX66" fmla="*/ 346112 w 3949778"/>
                  <a:gd name="connsiteY66" fmla="*/ 4657010 h 5137252"/>
                  <a:gd name="connsiteX67" fmla="*/ 519851 w 3949778"/>
                  <a:gd name="connsiteY67" fmla="*/ 4482950 h 5137252"/>
                  <a:gd name="connsiteX68" fmla="*/ 413494 w 3949778"/>
                  <a:gd name="connsiteY68" fmla="*/ 4322814 h 5137252"/>
                  <a:gd name="connsiteX69" fmla="*/ 345791 w 3949778"/>
                  <a:gd name="connsiteY69" fmla="*/ 4309210 h 5137252"/>
                  <a:gd name="connsiteX70" fmla="*/ 222872 w 3949778"/>
                  <a:gd name="connsiteY70" fmla="*/ 4360257 h 5137252"/>
                  <a:gd name="connsiteX71" fmla="*/ 214254 w 3949778"/>
                  <a:gd name="connsiteY71" fmla="*/ 4373065 h 5137252"/>
                  <a:gd name="connsiteX72" fmla="*/ 0 w 3949778"/>
                  <a:gd name="connsiteY72" fmla="*/ 4376088 h 5137252"/>
                  <a:gd name="connsiteX73" fmla="*/ 0 w 3949778"/>
                  <a:gd name="connsiteY73" fmla="*/ 4048176 h 5137252"/>
                  <a:gd name="connsiteX74" fmla="*/ 213279 w 3949778"/>
                  <a:gd name="connsiteY74" fmla="*/ 4047458 h 5137252"/>
                  <a:gd name="connsiteX75" fmla="*/ 227300 w 3949778"/>
                  <a:gd name="connsiteY75" fmla="*/ 4068214 h 5137252"/>
                  <a:gd name="connsiteX76" fmla="*/ 350312 w 3949778"/>
                  <a:gd name="connsiteY76" fmla="*/ 4119034 h 5137252"/>
                  <a:gd name="connsiteX77" fmla="*/ 524052 w 3949778"/>
                  <a:gd name="connsiteY77" fmla="*/ 3944974 h 5137252"/>
                  <a:gd name="connsiteX78" fmla="*/ 417694 w 3949778"/>
                  <a:gd name="connsiteY78" fmla="*/ 3784839 h 5137252"/>
                  <a:gd name="connsiteX79" fmla="*/ 349992 w 3949778"/>
                  <a:gd name="connsiteY79" fmla="*/ 3771235 h 5137252"/>
                  <a:gd name="connsiteX80" fmla="*/ 282315 w 3949778"/>
                  <a:gd name="connsiteY80" fmla="*/ 3784963 h 5137252"/>
                  <a:gd name="connsiteX81" fmla="*/ 237151 w 3949778"/>
                  <a:gd name="connsiteY81" fmla="*/ 3815474 h 5137252"/>
                  <a:gd name="connsiteX82" fmla="*/ 0 w 3949778"/>
                  <a:gd name="connsiteY82" fmla="*/ 3818662 h 5137252"/>
                  <a:gd name="connsiteX83" fmla="*/ 0 w 3949778"/>
                  <a:gd name="connsiteY83" fmla="*/ 2967160 h 5137252"/>
                  <a:gd name="connsiteX84" fmla="*/ 214473 w 3949778"/>
                  <a:gd name="connsiteY84" fmla="*/ 2964949 h 5137252"/>
                  <a:gd name="connsiteX85" fmla="*/ 222629 w 3949778"/>
                  <a:gd name="connsiteY85" fmla="*/ 2977021 h 5137252"/>
                  <a:gd name="connsiteX86" fmla="*/ 345641 w 3949778"/>
                  <a:gd name="connsiteY86" fmla="*/ 3027842 h 5137252"/>
                  <a:gd name="connsiteX87" fmla="*/ 519381 w 3949778"/>
                  <a:gd name="connsiteY87" fmla="*/ 2853781 h 5137252"/>
                  <a:gd name="connsiteX88" fmla="*/ 413023 w 3949778"/>
                  <a:gd name="connsiteY88" fmla="*/ 2693645 h 5137252"/>
                  <a:gd name="connsiteX89" fmla="*/ 345321 w 3949778"/>
                  <a:gd name="connsiteY89" fmla="*/ 2680041 h 5137252"/>
                  <a:gd name="connsiteX90" fmla="*/ 222402 w 3949778"/>
                  <a:gd name="connsiteY90" fmla="*/ 2731089 h 5137252"/>
                  <a:gd name="connsiteX91" fmla="*/ 221128 w 3949778"/>
                  <a:gd name="connsiteY91" fmla="*/ 2732981 h 5137252"/>
                  <a:gd name="connsiteX92" fmla="*/ 0 w 3949778"/>
                  <a:gd name="connsiteY92" fmla="*/ 2735633 h 5137252"/>
                  <a:gd name="connsiteX93" fmla="*/ 0 w 3949778"/>
                  <a:gd name="connsiteY93" fmla="*/ 2413015 h 5137252"/>
                  <a:gd name="connsiteX94" fmla="*/ 212094 w 3949778"/>
                  <a:gd name="connsiteY94" fmla="*/ 2411751 h 5137252"/>
                  <a:gd name="connsiteX95" fmla="*/ 224649 w 3949778"/>
                  <a:gd name="connsiteY95" fmla="*/ 2430336 h 5137252"/>
                  <a:gd name="connsiteX96" fmla="*/ 347662 w 3949778"/>
                  <a:gd name="connsiteY96" fmla="*/ 2481156 h 5137252"/>
                  <a:gd name="connsiteX97" fmla="*/ 521401 w 3949778"/>
                  <a:gd name="connsiteY97" fmla="*/ 2307096 h 5137252"/>
                  <a:gd name="connsiteX98" fmla="*/ 415044 w 3949778"/>
                  <a:gd name="connsiteY98" fmla="*/ 2146960 h 5137252"/>
                  <a:gd name="connsiteX99" fmla="*/ 347341 w 3949778"/>
                  <a:gd name="connsiteY99" fmla="*/ 2133357 h 5137252"/>
                  <a:gd name="connsiteX100" fmla="*/ 279664 w 3949778"/>
                  <a:gd name="connsiteY100" fmla="*/ 2147085 h 5137252"/>
                  <a:gd name="connsiteX101" fmla="*/ 231279 w 3949778"/>
                  <a:gd name="connsiteY101" fmla="*/ 2179773 h 5137252"/>
                  <a:gd name="connsiteX102" fmla="*/ 0 w 3949778"/>
                  <a:gd name="connsiteY102" fmla="*/ 2178209 h 5137252"/>
                  <a:gd name="connsiteX103" fmla="*/ 0 w 3949778"/>
                  <a:gd name="connsiteY103" fmla="*/ 1872741 h 5137252"/>
                  <a:gd name="connsiteX104" fmla="*/ 213783 w 3949778"/>
                  <a:gd name="connsiteY104" fmla="*/ 1874853 h 5137252"/>
                  <a:gd name="connsiteX105" fmla="*/ 223404 w 3949778"/>
                  <a:gd name="connsiteY105" fmla="*/ 1889096 h 5137252"/>
                  <a:gd name="connsiteX106" fmla="*/ 346417 w 3949778"/>
                  <a:gd name="connsiteY106" fmla="*/ 1939916 h 5137252"/>
                  <a:gd name="connsiteX107" fmla="*/ 520156 w 3949778"/>
                  <a:gd name="connsiteY107" fmla="*/ 1765856 h 5137252"/>
                  <a:gd name="connsiteX108" fmla="*/ 413799 w 3949778"/>
                  <a:gd name="connsiteY108" fmla="*/ 1605720 h 5137252"/>
                  <a:gd name="connsiteX109" fmla="*/ 346096 w 3949778"/>
                  <a:gd name="connsiteY109" fmla="*/ 1592117 h 5137252"/>
                  <a:gd name="connsiteX110" fmla="*/ 278419 w 3949778"/>
                  <a:gd name="connsiteY110" fmla="*/ 1605845 h 5137252"/>
                  <a:gd name="connsiteX111" fmla="*/ 223595 w 3949778"/>
                  <a:gd name="connsiteY111" fmla="*/ 1642881 h 5137252"/>
                  <a:gd name="connsiteX112" fmla="*/ 0 w 3949778"/>
                  <a:gd name="connsiteY112" fmla="*/ 1642007 h 5137252"/>
                  <a:gd name="connsiteX113" fmla="*/ 0 w 3949778"/>
                  <a:gd name="connsiteY113" fmla="*/ 1332051 h 5137252"/>
                  <a:gd name="connsiteX114" fmla="*/ 215067 w 3949778"/>
                  <a:gd name="connsiteY114" fmla="*/ 1332559 h 5137252"/>
                  <a:gd name="connsiteX115" fmla="*/ 227605 w 3949778"/>
                  <a:gd name="connsiteY115" fmla="*/ 1351120 h 5137252"/>
                  <a:gd name="connsiteX116" fmla="*/ 350618 w 3949778"/>
                  <a:gd name="connsiteY116" fmla="*/ 1401940 h 5137252"/>
                  <a:gd name="connsiteX117" fmla="*/ 524358 w 3949778"/>
                  <a:gd name="connsiteY117" fmla="*/ 1227880 h 5137252"/>
                  <a:gd name="connsiteX118" fmla="*/ 418000 w 3949778"/>
                  <a:gd name="connsiteY118" fmla="*/ 1067744 h 5137252"/>
                  <a:gd name="connsiteX119" fmla="*/ 350297 w 3949778"/>
                  <a:gd name="connsiteY119" fmla="*/ 1054140 h 5137252"/>
                  <a:gd name="connsiteX120" fmla="*/ 282620 w 3949778"/>
                  <a:gd name="connsiteY120" fmla="*/ 1067869 h 5137252"/>
                  <a:gd name="connsiteX121" fmla="*/ 234201 w 3949778"/>
                  <a:gd name="connsiteY121" fmla="*/ 1100579 h 5137252"/>
                  <a:gd name="connsiteX122" fmla="*/ 3221 w 3949778"/>
                  <a:gd name="connsiteY122" fmla="*/ 1102939 h 5137252"/>
                  <a:gd name="connsiteX123" fmla="*/ 0 w 3949778"/>
                  <a:gd name="connsiteY123" fmla="*/ 1210259 h 5137252"/>
                  <a:gd name="connsiteX124" fmla="*/ 0 w 3949778"/>
                  <a:gd name="connsiteY124" fmla="*/ 797050 h 5137252"/>
                  <a:gd name="connsiteX125" fmla="*/ 223677 w 3949778"/>
                  <a:gd name="connsiteY125" fmla="*/ 795631 h 5137252"/>
                  <a:gd name="connsiteX126" fmla="*/ 229623 w 3949778"/>
                  <a:gd name="connsiteY126" fmla="*/ 804432 h 5137252"/>
                  <a:gd name="connsiteX127" fmla="*/ 352636 w 3949778"/>
                  <a:gd name="connsiteY127" fmla="*/ 855253 h 5137252"/>
                  <a:gd name="connsiteX128" fmla="*/ 526376 w 3949778"/>
                  <a:gd name="connsiteY128" fmla="*/ 681193 h 5137252"/>
                  <a:gd name="connsiteX129" fmla="*/ 420018 w 3949778"/>
                  <a:gd name="connsiteY129" fmla="*/ 521057 h 5137252"/>
                  <a:gd name="connsiteX130" fmla="*/ 352316 w 3949778"/>
                  <a:gd name="connsiteY130" fmla="*/ 507453 h 5137252"/>
                  <a:gd name="connsiteX131" fmla="*/ 229397 w 3949778"/>
                  <a:gd name="connsiteY131" fmla="*/ 558500 h 5137252"/>
                  <a:gd name="connsiteX132" fmla="*/ 225922 w 3949778"/>
                  <a:gd name="connsiteY132" fmla="*/ 563667 h 5137252"/>
                  <a:gd name="connsiteX133" fmla="*/ 615 w 3949778"/>
                  <a:gd name="connsiteY133" fmla="*/ 565510 h 5137252"/>
                  <a:gd name="connsiteX134" fmla="*/ 0 w 3949778"/>
                  <a:gd name="connsiteY134" fmla="*/ 616517 h 5137252"/>
                  <a:gd name="connsiteX135" fmla="*/ 0 w 3949778"/>
                  <a:gd name="connsiteY135" fmla="*/ 244537 h 5137252"/>
                  <a:gd name="connsiteX136" fmla="*/ 244537 w 3949778"/>
                  <a:gd name="connsiteY136" fmla="*/ 0 h 5137252"/>
                  <a:gd name="connsiteX137" fmla="*/ 3700874 w 3949778"/>
                  <a:gd name="connsiteY137" fmla="*/ 0 h 5137252"/>
                  <a:gd name="connsiteX138" fmla="*/ 3837597 w 3949778"/>
                  <a:gd name="connsiteY138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65544 w 3949778"/>
                  <a:gd name="connsiteY35" fmla="*/ 1772395 h 5137252"/>
                  <a:gd name="connsiteX36" fmla="*/ 3234693 w 3949778"/>
                  <a:gd name="connsiteY36" fmla="*/ 2149055 h 5137252"/>
                  <a:gd name="connsiteX37" fmla="*/ 965662 w 3949778"/>
                  <a:gd name="connsiteY37" fmla="*/ 2151146 h 5137252"/>
                  <a:gd name="connsiteX38" fmla="*/ 849788 w 3949778"/>
                  <a:gd name="connsiteY38" fmla="*/ 2267234 h 5137252"/>
                  <a:gd name="connsiteX39" fmla="*/ 965876 w 3949778"/>
                  <a:gd name="connsiteY39" fmla="*/ 2383107 h 5137252"/>
                  <a:gd name="connsiteX40" fmla="*/ 3146162 w 3949778"/>
                  <a:gd name="connsiteY40" fmla="*/ 2381099 h 5137252"/>
                  <a:gd name="connsiteX41" fmla="*/ 3058829 w 3949778"/>
                  <a:gd name="connsiteY41" fmla="*/ 2609727 h 5137252"/>
                  <a:gd name="connsiteX42" fmla="*/ 2997318 w 3949778"/>
                  <a:gd name="connsiteY42" fmla="*/ 2770827 h 5137252"/>
                  <a:gd name="connsiteX43" fmla="*/ 965025 w 3949778"/>
                  <a:gd name="connsiteY43" fmla="*/ 2772700 h 5137252"/>
                  <a:gd name="connsiteX44" fmla="*/ 849151 w 3949778"/>
                  <a:gd name="connsiteY44" fmla="*/ 2888787 h 5137252"/>
                  <a:gd name="connsiteX45" fmla="*/ 965239 w 3949778"/>
                  <a:gd name="connsiteY45" fmla="*/ 3004661 h 5137252"/>
                  <a:gd name="connsiteX46" fmla="*/ 2908819 w 3949778"/>
                  <a:gd name="connsiteY46" fmla="*/ 3002870 h 5137252"/>
                  <a:gd name="connsiteX47" fmla="*/ 2893682 w 3949778"/>
                  <a:gd name="connsiteY47" fmla="*/ 3042577 h 5137252"/>
                  <a:gd name="connsiteX48" fmla="*/ 2821562 w 3949778"/>
                  <a:gd name="connsiteY48" fmla="*/ 3232345 h 5137252"/>
                  <a:gd name="connsiteX49" fmla="*/ 2762222 w 3949778"/>
                  <a:gd name="connsiteY49" fmla="*/ 3389325 h 5137252"/>
                  <a:gd name="connsiteX50" fmla="*/ 949683 w 3949778"/>
                  <a:gd name="connsiteY50" fmla="*/ 3390995 h 5137252"/>
                  <a:gd name="connsiteX51" fmla="*/ 833809 w 3949778"/>
                  <a:gd name="connsiteY51" fmla="*/ 3507083 h 5137252"/>
                  <a:gd name="connsiteX52" fmla="*/ 949897 w 3949778"/>
                  <a:gd name="connsiteY52" fmla="*/ 3622957 h 5137252"/>
                  <a:gd name="connsiteX53" fmla="*/ 2732014 w 3949778"/>
                  <a:gd name="connsiteY53" fmla="*/ 3621315 h 5137252"/>
                  <a:gd name="connsiteX54" fmla="*/ 2633061 w 3949778"/>
                  <a:gd name="connsiteY54" fmla="*/ 4312952 h 5137252"/>
                  <a:gd name="connsiteX55" fmla="*/ 2957180 w 3949778"/>
                  <a:gd name="connsiteY55" fmla="*/ 4409562 h 5137252"/>
                  <a:gd name="connsiteX56" fmla="*/ 3482402 w 3949778"/>
                  <a:gd name="connsiteY56" fmla="*/ 3613885 h 5137252"/>
                  <a:gd name="connsiteX57" fmla="*/ 3552044 w 3949778"/>
                  <a:gd name="connsiteY57" fmla="*/ 3429821 h 5137252"/>
                  <a:gd name="connsiteX58" fmla="*/ 3949778 w 3949778"/>
                  <a:gd name="connsiteY58" fmla="*/ 2383707 h 5137252"/>
                  <a:gd name="connsiteX59" fmla="*/ 3945411 w 3949778"/>
                  <a:gd name="connsiteY59" fmla="*/ 4892715 h 5137252"/>
                  <a:gd name="connsiteX60" fmla="*/ 3700874 w 3949778"/>
                  <a:gd name="connsiteY60" fmla="*/ 5137252 h 5137252"/>
                  <a:gd name="connsiteX61" fmla="*/ 244537 w 3949778"/>
                  <a:gd name="connsiteY61" fmla="*/ 5137252 h 5137252"/>
                  <a:gd name="connsiteX62" fmla="*/ 0 w 3949778"/>
                  <a:gd name="connsiteY62" fmla="*/ 4892715 h 5137252"/>
                  <a:gd name="connsiteX63" fmla="*/ 0 w 3949778"/>
                  <a:gd name="connsiteY63" fmla="*/ 4605616 h 5137252"/>
                  <a:gd name="connsiteX64" fmla="*/ 222310 w 3949778"/>
                  <a:gd name="connsiteY64" fmla="*/ 4605020 h 5137252"/>
                  <a:gd name="connsiteX65" fmla="*/ 223099 w 3949778"/>
                  <a:gd name="connsiteY65" fmla="*/ 4606189 h 5137252"/>
                  <a:gd name="connsiteX66" fmla="*/ 346112 w 3949778"/>
                  <a:gd name="connsiteY66" fmla="*/ 4657010 h 5137252"/>
                  <a:gd name="connsiteX67" fmla="*/ 519851 w 3949778"/>
                  <a:gd name="connsiteY67" fmla="*/ 4482950 h 5137252"/>
                  <a:gd name="connsiteX68" fmla="*/ 413494 w 3949778"/>
                  <a:gd name="connsiteY68" fmla="*/ 4322814 h 5137252"/>
                  <a:gd name="connsiteX69" fmla="*/ 345791 w 3949778"/>
                  <a:gd name="connsiteY69" fmla="*/ 4309210 h 5137252"/>
                  <a:gd name="connsiteX70" fmla="*/ 222872 w 3949778"/>
                  <a:gd name="connsiteY70" fmla="*/ 4360257 h 5137252"/>
                  <a:gd name="connsiteX71" fmla="*/ 214254 w 3949778"/>
                  <a:gd name="connsiteY71" fmla="*/ 4373065 h 5137252"/>
                  <a:gd name="connsiteX72" fmla="*/ 0 w 3949778"/>
                  <a:gd name="connsiteY72" fmla="*/ 4376088 h 5137252"/>
                  <a:gd name="connsiteX73" fmla="*/ 0 w 3949778"/>
                  <a:gd name="connsiteY73" fmla="*/ 4048176 h 5137252"/>
                  <a:gd name="connsiteX74" fmla="*/ 213279 w 3949778"/>
                  <a:gd name="connsiteY74" fmla="*/ 4047458 h 5137252"/>
                  <a:gd name="connsiteX75" fmla="*/ 227300 w 3949778"/>
                  <a:gd name="connsiteY75" fmla="*/ 4068214 h 5137252"/>
                  <a:gd name="connsiteX76" fmla="*/ 350312 w 3949778"/>
                  <a:gd name="connsiteY76" fmla="*/ 4119034 h 5137252"/>
                  <a:gd name="connsiteX77" fmla="*/ 524052 w 3949778"/>
                  <a:gd name="connsiteY77" fmla="*/ 3944974 h 5137252"/>
                  <a:gd name="connsiteX78" fmla="*/ 417694 w 3949778"/>
                  <a:gd name="connsiteY78" fmla="*/ 3784839 h 5137252"/>
                  <a:gd name="connsiteX79" fmla="*/ 349992 w 3949778"/>
                  <a:gd name="connsiteY79" fmla="*/ 3771235 h 5137252"/>
                  <a:gd name="connsiteX80" fmla="*/ 282315 w 3949778"/>
                  <a:gd name="connsiteY80" fmla="*/ 3784963 h 5137252"/>
                  <a:gd name="connsiteX81" fmla="*/ 237151 w 3949778"/>
                  <a:gd name="connsiteY81" fmla="*/ 3815474 h 5137252"/>
                  <a:gd name="connsiteX82" fmla="*/ 0 w 3949778"/>
                  <a:gd name="connsiteY82" fmla="*/ 3818662 h 5137252"/>
                  <a:gd name="connsiteX83" fmla="*/ 0 w 3949778"/>
                  <a:gd name="connsiteY83" fmla="*/ 2967160 h 5137252"/>
                  <a:gd name="connsiteX84" fmla="*/ 214473 w 3949778"/>
                  <a:gd name="connsiteY84" fmla="*/ 2964949 h 5137252"/>
                  <a:gd name="connsiteX85" fmla="*/ 222629 w 3949778"/>
                  <a:gd name="connsiteY85" fmla="*/ 2977021 h 5137252"/>
                  <a:gd name="connsiteX86" fmla="*/ 345641 w 3949778"/>
                  <a:gd name="connsiteY86" fmla="*/ 3027842 h 5137252"/>
                  <a:gd name="connsiteX87" fmla="*/ 519381 w 3949778"/>
                  <a:gd name="connsiteY87" fmla="*/ 2853781 h 5137252"/>
                  <a:gd name="connsiteX88" fmla="*/ 413023 w 3949778"/>
                  <a:gd name="connsiteY88" fmla="*/ 2693645 h 5137252"/>
                  <a:gd name="connsiteX89" fmla="*/ 345321 w 3949778"/>
                  <a:gd name="connsiteY89" fmla="*/ 2680041 h 5137252"/>
                  <a:gd name="connsiteX90" fmla="*/ 222402 w 3949778"/>
                  <a:gd name="connsiteY90" fmla="*/ 2731089 h 5137252"/>
                  <a:gd name="connsiteX91" fmla="*/ 221128 w 3949778"/>
                  <a:gd name="connsiteY91" fmla="*/ 2732981 h 5137252"/>
                  <a:gd name="connsiteX92" fmla="*/ 0 w 3949778"/>
                  <a:gd name="connsiteY92" fmla="*/ 2735633 h 5137252"/>
                  <a:gd name="connsiteX93" fmla="*/ 0 w 3949778"/>
                  <a:gd name="connsiteY93" fmla="*/ 2413015 h 5137252"/>
                  <a:gd name="connsiteX94" fmla="*/ 212094 w 3949778"/>
                  <a:gd name="connsiteY94" fmla="*/ 2411751 h 5137252"/>
                  <a:gd name="connsiteX95" fmla="*/ 224649 w 3949778"/>
                  <a:gd name="connsiteY95" fmla="*/ 2430336 h 5137252"/>
                  <a:gd name="connsiteX96" fmla="*/ 347662 w 3949778"/>
                  <a:gd name="connsiteY96" fmla="*/ 2481156 h 5137252"/>
                  <a:gd name="connsiteX97" fmla="*/ 521401 w 3949778"/>
                  <a:gd name="connsiteY97" fmla="*/ 2307096 h 5137252"/>
                  <a:gd name="connsiteX98" fmla="*/ 415044 w 3949778"/>
                  <a:gd name="connsiteY98" fmla="*/ 2146960 h 5137252"/>
                  <a:gd name="connsiteX99" fmla="*/ 347341 w 3949778"/>
                  <a:gd name="connsiteY99" fmla="*/ 2133357 h 5137252"/>
                  <a:gd name="connsiteX100" fmla="*/ 279664 w 3949778"/>
                  <a:gd name="connsiteY100" fmla="*/ 2147085 h 5137252"/>
                  <a:gd name="connsiteX101" fmla="*/ 231279 w 3949778"/>
                  <a:gd name="connsiteY101" fmla="*/ 2179773 h 5137252"/>
                  <a:gd name="connsiteX102" fmla="*/ 0 w 3949778"/>
                  <a:gd name="connsiteY102" fmla="*/ 2178209 h 5137252"/>
                  <a:gd name="connsiteX103" fmla="*/ 0 w 3949778"/>
                  <a:gd name="connsiteY103" fmla="*/ 1872741 h 5137252"/>
                  <a:gd name="connsiteX104" fmla="*/ 213783 w 3949778"/>
                  <a:gd name="connsiteY104" fmla="*/ 1874853 h 5137252"/>
                  <a:gd name="connsiteX105" fmla="*/ 223404 w 3949778"/>
                  <a:gd name="connsiteY105" fmla="*/ 1889096 h 5137252"/>
                  <a:gd name="connsiteX106" fmla="*/ 346417 w 3949778"/>
                  <a:gd name="connsiteY106" fmla="*/ 1939916 h 5137252"/>
                  <a:gd name="connsiteX107" fmla="*/ 520156 w 3949778"/>
                  <a:gd name="connsiteY107" fmla="*/ 1765856 h 5137252"/>
                  <a:gd name="connsiteX108" fmla="*/ 413799 w 3949778"/>
                  <a:gd name="connsiteY108" fmla="*/ 1605720 h 5137252"/>
                  <a:gd name="connsiteX109" fmla="*/ 346096 w 3949778"/>
                  <a:gd name="connsiteY109" fmla="*/ 1592117 h 5137252"/>
                  <a:gd name="connsiteX110" fmla="*/ 278419 w 3949778"/>
                  <a:gd name="connsiteY110" fmla="*/ 1605845 h 5137252"/>
                  <a:gd name="connsiteX111" fmla="*/ 223595 w 3949778"/>
                  <a:gd name="connsiteY111" fmla="*/ 1642881 h 5137252"/>
                  <a:gd name="connsiteX112" fmla="*/ 0 w 3949778"/>
                  <a:gd name="connsiteY112" fmla="*/ 1642007 h 5137252"/>
                  <a:gd name="connsiteX113" fmla="*/ 0 w 3949778"/>
                  <a:gd name="connsiteY113" fmla="*/ 1332051 h 5137252"/>
                  <a:gd name="connsiteX114" fmla="*/ 215067 w 3949778"/>
                  <a:gd name="connsiteY114" fmla="*/ 1332559 h 5137252"/>
                  <a:gd name="connsiteX115" fmla="*/ 227605 w 3949778"/>
                  <a:gd name="connsiteY115" fmla="*/ 1351120 h 5137252"/>
                  <a:gd name="connsiteX116" fmla="*/ 350618 w 3949778"/>
                  <a:gd name="connsiteY116" fmla="*/ 1401940 h 5137252"/>
                  <a:gd name="connsiteX117" fmla="*/ 524358 w 3949778"/>
                  <a:gd name="connsiteY117" fmla="*/ 1227880 h 5137252"/>
                  <a:gd name="connsiteX118" fmla="*/ 418000 w 3949778"/>
                  <a:gd name="connsiteY118" fmla="*/ 1067744 h 5137252"/>
                  <a:gd name="connsiteX119" fmla="*/ 350297 w 3949778"/>
                  <a:gd name="connsiteY119" fmla="*/ 1054140 h 5137252"/>
                  <a:gd name="connsiteX120" fmla="*/ 282620 w 3949778"/>
                  <a:gd name="connsiteY120" fmla="*/ 1067869 h 5137252"/>
                  <a:gd name="connsiteX121" fmla="*/ 234201 w 3949778"/>
                  <a:gd name="connsiteY121" fmla="*/ 1100579 h 5137252"/>
                  <a:gd name="connsiteX122" fmla="*/ 3221 w 3949778"/>
                  <a:gd name="connsiteY122" fmla="*/ 1102939 h 5137252"/>
                  <a:gd name="connsiteX123" fmla="*/ 0 w 3949778"/>
                  <a:gd name="connsiteY123" fmla="*/ 1210259 h 5137252"/>
                  <a:gd name="connsiteX124" fmla="*/ 0 w 3949778"/>
                  <a:gd name="connsiteY124" fmla="*/ 797050 h 5137252"/>
                  <a:gd name="connsiteX125" fmla="*/ 223677 w 3949778"/>
                  <a:gd name="connsiteY125" fmla="*/ 795631 h 5137252"/>
                  <a:gd name="connsiteX126" fmla="*/ 229623 w 3949778"/>
                  <a:gd name="connsiteY126" fmla="*/ 804432 h 5137252"/>
                  <a:gd name="connsiteX127" fmla="*/ 352636 w 3949778"/>
                  <a:gd name="connsiteY127" fmla="*/ 855253 h 5137252"/>
                  <a:gd name="connsiteX128" fmla="*/ 526376 w 3949778"/>
                  <a:gd name="connsiteY128" fmla="*/ 681193 h 5137252"/>
                  <a:gd name="connsiteX129" fmla="*/ 420018 w 3949778"/>
                  <a:gd name="connsiteY129" fmla="*/ 521057 h 5137252"/>
                  <a:gd name="connsiteX130" fmla="*/ 352316 w 3949778"/>
                  <a:gd name="connsiteY130" fmla="*/ 507453 h 5137252"/>
                  <a:gd name="connsiteX131" fmla="*/ 229397 w 3949778"/>
                  <a:gd name="connsiteY131" fmla="*/ 558500 h 5137252"/>
                  <a:gd name="connsiteX132" fmla="*/ 225922 w 3949778"/>
                  <a:gd name="connsiteY132" fmla="*/ 563667 h 5137252"/>
                  <a:gd name="connsiteX133" fmla="*/ 615 w 3949778"/>
                  <a:gd name="connsiteY133" fmla="*/ 565510 h 5137252"/>
                  <a:gd name="connsiteX134" fmla="*/ 0 w 3949778"/>
                  <a:gd name="connsiteY134" fmla="*/ 616517 h 5137252"/>
                  <a:gd name="connsiteX135" fmla="*/ 0 w 3949778"/>
                  <a:gd name="connsiteY135" fmla="*/ 244537 h 5137252"/>
                  <a:gd name="connsiteX136" fmla="*/ 244537 w 3949778"/>
                  <a:gd name="connsiteY136" fmla="*/ 0 h 5137252"/>
                  <a:gd name="connsiteX137" fmla="*/ 3700874 w 3949778"/>
                  <a:gd name="connsiteY137" fmla="*/ 0 h 5137252"/>
                  <a:gd name="connsiteX138" fmla="*/ 3837597 w 3949778"/>
                  <a:gd name="connsiteY138" fmla="*/ 41763 h 5137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3949778" h="5137252">
                    <a:moveTo>
                      <a:pt x="408823" y="3231620"/>
                    </a:moveTo>
                    <a:cubicBezTo>
                      <a:pt x="388009" y="3222840"/>
                      <a:pt x="365131" y="3217995"/>
                      <a:pt x="341120" y="3218017"/>
                    </a:cubicBezTo>
                    <a:cubicBezTo>
                      <a:pt x="293100" y="3218061"/>
                      <a:pt x="249643" y="3237566"/>
                      <a:pt x="218202" y="3269064"/>
                    </a:cubicBezTo>
                    <a:lnTo>
                      <a:pt x="213987" y="3275327"/>
                    </a:lnTo>
                    <a:lnTo>
                      <a:pt x="2216" y="3276343"/>
                    </a:lnTo>
                    <a:lnTo>
                      <a:pt x="1466" y="3509122"/>
                    </a:lnTo>
                    <a:lnTo>
                      <a:pt x="213223" y="3507290"/>
                    </a:lnTo>
                    <a:lnTo>
                      <a:pt x="218428" y="3514996"/>
                    </a:lnTo>
                    <a:cubicBezTo>
                      <a:pt x="249927" y="3546437"/>
                      <a:pt x="293420" y="3565861"/>
                      <a:pt x="341441" y="3565816"/>
                    </a:cubicBezTo>
                    <a:cubicBezTo>
                      <a:pt x="437483" y="3565728"/>
                      <a:pt x="515269" y="3487799"/>
                      <a:pt x="515181" y="3391757"/>
                    </a:cubicBezTo>
                    <a:cubicBezTo>
                      <a:pt x="515114" y="3319725"/>
                      <a:pt x="471262" y="3257964"/>
                      <a:pt x="408823" y="3231620"/>
                    </a:cubicBezTo>
                    <a:close/>
                    <a:moveTo>
                      <a:pt x="1903445" y="4012352"/>
                    </a:moveTo>
                    <a:cubicBezTo>
                      <a:pt x="1889563" y="4006496"/>
                      <a:pt x="1874304" y="4003265"/>
                      <a:pt x="1858290" y="4003279"/>
                    </a:cubicBezTo>
                    <a:lnTo>
                      <a:pt x="959661" y="4004107"/>
                    </a:lnTo>
                    <a:cubicBezTo>
                      <a:pt x="895607" y="4004166"/>
                      <a:pt x="843729" y="4056141"/>
                      <a:pt x="843788" y="4120195"/>
                    </a:cubicBezTo>
                    <a:cubicBezTo>
                      <a:pt x="843847" y="4184250"/>
                      <a:pt x="895821" y="4236128"/>
                      <a:pt x="959876" y="4236069"/>
                    </a:cubicBezTo>
                    <a:lnTo>
                      <a:pt x="1858505" y="4235241"/>
                    </a:lnTo>
                    <a:cubicBezTo>
                      <a:pt x="1922559" y="4235182"/>
                      <a:pt x="1974438" y="4183208"/>
                      <a:pt x="1974379" y="4119154"/>
                    </a:cubicBezTo>
                    <a:cubicBezTo>
                      <a:pt x="1974334" y="4071112"/>
                      <a:pt x="1945088" y="4029920"/>
                      <a:pt x="1903445" y="4012352"/>
                    </a:cubicBezTo>
                    <a:close/>
                    <a:moveTo>
                      <a:pt x="3479313" y="918916"/>
                    </a:moveTo>
                    <a:cubicBezTo>
                      <a:pt x="3465431" y="913059"/>
                      <a:pt x="3450172" y="909827"/>
                      <a:pt x="3434158" y="909842"/>
                    </a:cubicBezTo>
                    <a:lnTo>
                      <a:pt x="964487" y="912118"/>
                    </a:lnTo>
                    <a:cubicBezTo>
                      <a:pt x="900432" y="912177"/>
                      <a:pt x="848554" y="964151"/>
                      <a:pt x="848613" y="1028206"/>
                    </a:cubicBezTo>
                    <a:cubicBezTo>
                      <a:pt x="848672" y="1092261"/>
                      <a:pt x="900646" y="1144139"/>
                      <a:pt x="964701" y="1144080"/>
                    </a:cubicBezTo>
                    <a:lnTo>
                      <a:pt x="3434372" y="1141804"/>
                    </a:lnTo>
                    <a:cubicBezTo>
                      <a:pt x="3498427" y="1141745"/>
                      <a:pt x="3550305" y="1089771"/>
                      <a:pt x="3550246" y="1025717"/>
                    </a:cubicBezTo>
                    <a:cubicBezTo>
                      <a:pt x="3550202" y="977675"/>
                      <a:pt x="3520956" y="936483"/>
                      <a:pt x="3479313" y="918916"/>
                    </a:cubicBezTo>
                    <a:close/>
                    <a:moveTo>
                      <a:pt x="3837597" y="41763"/>
                    </a:moveTo>
                    <a:cubicBezTo>
                      <a:pt x="3902644" y="85708"/>
                      <a:pt x="3945411" y="160128"/>
                      <a:pt x="3945411" y="244537"/>
                    </a:cubicBezTo>
                    <a:cubicBezTo>
                      <a:pt x="3861841" y="488455"/>
                      <a:pt x="3701644" y="918692"/>
                      <a:pt x="3520923" y="1396482"/>
                    </a:cubicBezTo>
                    <a:lnTo>
                      <a:pt x="3466178" y="1540909"/>
                    </a:lnTo>
                    <a:lnTo>
                      <a:pt x="3426988" y="1533034"/>
                    </a:lnTo>
                    <a:lnTo>
                      <a:pt x="957316" y="1535310"/>
                    </a:lnTo>
                    <a:cubicBezTo>
                      <a:pt x="893261" y="1535369"/>
                      <a:pt x="841383" y="1587343"/>
                      <a:pt x="841442" y="1651398"/>
                    </a:cubicBezTo>
                    <a:cubicBezTo>
                      <a:pt x="841501" y="1715453"/>
                      <a:pt x="893475" y="1767331"/>
                      <a:pt x="957530" y="1767272"/>
                    </a:cubicBezTo>
                    <a:lnTo>
                      <a:pt x="3365544" y="1772395"/>
                    </a:lnTo>
                    <a:lnTo>
                      <a:pt x="3234693" y="2149055"/>
                    </a:lnTo>
                    <a:lnTo>
                      <a:pt x="965662" y="2151146"/>
                    </a:lnTo>
                    <a:cubicBezTo>
                      <a:pt x="901607" y="2151205"/>
                      <a:pt x="849729" y="2203178"/>
                      <a:pt x="849788" y="2267234"/>
                    </a:cubicBezTo>
                    <a:cubicBezTo>
                      <a:pt x="849847" y="2331289"/>
                      <a:pt x="901821" y="2383167"/>
                      <a:pt x="965876" y="2383107"/>
                    </a:cubicBezTo>
                    <a:lnTo>
                      <a:pt x="3146162" y="2381099"/>
                    </a:lnTo>
                    <a:lnTo>
                      <a:pt x="3058829" y="2609727"/>
                    </a:lnTo>
                    <a:lnTo>
                      <a:pt x="2997318" y="2770827"/>
                    </a:lnTo>
                    <a:lnTo>
                      <a:pt x="965025" y="2772700"/>
                    </a:lnTo>
                    <a:cubicBezTo>
                      <a:pt x="900970" y="2772758"/>
                      <a:pt x="849092" y="2824733"/>
                      <a:pt x="849151" y="2888787"/>
                    </a:cubicBezTo>
                    <a:cubicBezTo>
                      <a:pt x="849210" y="2952842"/>
                      <a:pt x="901184" y="3004721"/>
                      <a:pt x="965239" y="3004661"/>
                    </a:cubicBezTo>
                    <a:lnTo>
                      <a:pt x="2908819" y="3002870"/>
                    </a:lnTo>
                    <a:lnTo>
                      <a:pt x="2893682" y="3042577"/>
                    </a:lnTo>
                    <a:lnTo>
                      <a:pt x="2821562" y="3232345"/>
                    </a:lnTo>
                    <a:lnTo>
                      <a:pt x="2762222" y="3389325"/>
                    </a:lnTo>
                    <a:lnTo>
                      <a:pt x="949683" y="3390995"/>
                    </a:lnTo>
                    <a:cubicBezTo>
                      <a:pt x="885628" y="3391054"/>
                      <a:pt x="833750" y="3443028"/>
                      <a:pt x="833809" y="3507083"/>
                    </a:cubicBezTo>
                    <a:cubicBezTo>
                      <a:pt x="833868" y="3571138"/>
                      <a:pt x="885842" y="3623016"/>
                      <a:pt x="949897" y="3622957"/>
                    </a:cubicBezTo>
                    <a:lnTo>
                      <a:pt x="2732014" y="3621315"/>
                    </a:lnTo>
                    <a:lnTo>
                      <a:pt x="2633061" y="4312952"/>
                    </a:lnTo>
                    <a:cubicBezTo>
                      <a:pt x="2614350" y="4495163"/>
                      <a:pt x="2846947" y="4575704"/>
                      <a:pt x="2957180" y="4409562"/>
                    </a:cubicBezTo>
                    <a:cubicBezTo>
                      <a:pt x="3061973" y="4258667"/>
                      <a:pt x="3375183" y="3783440"/>
                      <a:pt x="3482402" y="3613885"/>
                    </a:cubicBezTo>
                    <a:cubicBezTo>
                      <a:pt x="3573528" y="3588685"/>
                      <a:pt x="3578210" y="3534359"/>
                      <a:pt x="3552044" y="3429821"/>
                    </a:cubicBezTo>
                    <a:cubicBezTo>
                      <a:pt x="3649015" y="3219940"/>
                      <a:pt x="3852657" y="2523870"/>
                      <a:pt x="3949778" y="2383707"/>
                    </a:cubicBezTo>
                    <a:cubicBezTo>
                      <a:pt x="3948322" y="3220043"/>
                      <a:pt x="3946867" y="4056379"/>
                      <a:pt x="3945411" y="4892715"/>
                    </a:cubicBezTo>
                    <a:cubicBezTo>
                      <a:pt x="3945411" y="5027769"/>
                      <a:pt x="3835928" y="5137252"/>
                      <a:pt x="3700874" y="5137252"/>
                    </a:cubicBezTo>
                    <a:lnTo>
                      <a:pt x="244537" y="5137252"/>
                    </a:lnTo>
                    <a:cubicBezTo>
                      <a:pt x="109483" y="5137252"/>
                      <a:pt x="0" y="5027769"/>
                      <a:pt x="0" y="4892715"/>
                    </a:cubicBezTo>
                    <a:lnTo>
                      <a:pt x="0" y="4605616"/>
                    </a:lnTo>
                    <a:lnTo>
                      <a:pt x="222310" y="4605020"/>
                    </a:lnTo>
                    <a:lnTo>
                      <a:pt x="223099" y="4606189"/>
                    </a:lnTo>
                    <a:cubicBezTo>
                      <a:pt x="254598" y="4637630"/>
                      <a:pt x="298091" y="4657054"/>
                      <a:pt x="346112" y="4657010"/>
                    </a:cubicBezTo>
                    <a:cubicBezTo>
                      <a:pt x="442154" y="4656921"/>
                      <a:pt x="519940" y="4578992"/>
                      <a:pt x="519851" y="4482950"/>
                    </a:cubicBezTo>
                    <a:cubicBezTo>
                      <a:pt x="519785" y="4410919"/>
                      <a:pt x="475933" y="4349156"/>
                      <a:pt x="413494" y="4322814"/>
                    </a:cubicBezTo>
                    <a:cubicBezTo>
                      <a:pt x="392680" y="4314033"/>
                      <a:pt x="369801" y="4309188"/>
                      <a:pt x="345791" y="4309210"/>
                    </a:cubicBezTo>
                    <a:cubicBezTo>
                      <a:pt x="297770" y="4309254"/>
                      <a:pt x="254313" y="4328759"/>
                      <a:pt x="222872" y="4360257"/>
                    </a:cubicBezTo>
                    <a:lnTo>
                      <a:pt x="214254" y="4373065"/>
                    </a:lnTo>
                    <a:lnTo>
                      <a:pt x="0" y="4376088"/>
                    </a:lnTo>
                    <a:lnTo>
                      <a:pt x="0" y="4048176"/>
                    </a:lnTo>
                    <a:lnTo>
                      <a:pt x="213279" y="4047458"/>
                    </a:lnTo>
                    <a:lnTo>
                      <a:pt x="227300" y="4068214"/>
                    </a:lnTo>
                    <a:cubicBezTo>
                      <a:pt x="258799" y="4099655"/>
                      <a:pt x="302292" y="4119079"/>
                      <a:pt x="350312" y="4119034"/>
                    </a:cubicBezTo>
                    <a:cubicBezTo>
                      <a:pt x="446355" y="4118946"/>
                      <a:pt x="524140" y="4041017"/>
                      <a:pt x="524052" y="3944974"/>
                    </a:cubicBezTo>
                    <a:cubicBezTo>
                      <a:pt x="523985" y="3872944"/>
                      <a:pt x="480133" y="3811181"/>
                      <a:pt x="417694" y="3784839"/>
                    </a:cubicBezTo>
                    <a:cubicBezTo>
                      <a:pt x="396881" y="3776058"/>
                      <a:pt x="374003" y="3771213"/>
                      <a:pt x="349992" y="3771235"/>
                    </a:cubicBezTo>
                    <a:cubicBezTo>
                      <a:pt x="325982" y="3771257"/>
                      <a:pt x="303112" y="3776144"/>
                      <a:pt x="282315" y="3784963"/>
                    </a:cubicBezTo>
                    <a:lnTo>
                      <a:pt x="237151" y="3815474"/>
                    </a:lnTo>
                    <a:lnTo>
                      <a:pt x="0" y="3818662"/>
                    </a:lnTo>
                    <a:lnTo>
                      <a:pt x="0" y="2967160"/>
                    </a:lnTo>
                    <a:lnTo>
                      <a:pt x="214473" y="2964949"/>
                    </a:lnTo>
                    <a:lnTo>
                      <a:pt x="222629" y="2977021"/>
                    </a:lnTo>
                    <a:cubicBezTo>
                      <a:pt x="254127" y="3008462"/>
                      <a:pt x="297620" y="3027886"/>
                      <a:pt x="345641" y="3027842"/>
                    </a:cubicBezTo>
                    <a:cubicBezTo>
                      <a:pt x="441683" y="3027753"/>
                      <a:pt x="519469" y="2949823"/>
                      <a:pt x="519381" y="2853781"/>
                    </a:cubicBezTo>
                    <a:cubicBezTo>
                      <a:pt x="519314" y="2781750"/>
                      <a:pt x="475463" y="2719988"/>
                      <a:pt x="413023" y="2693645"/>
                    </a:cubicBezTo>
                    <a:cubicBezTo>
                      <a:pt x="392209" y="2684864"/>
                      <a:pt x="369331" y="2680019"/>
                      <a:pt x="345321" y="2680041"/>
                    </a:cubicBezTo>
                    <a:cubicBezTo>
                      <a:pt x="297300" y="2680086"/>
                      <a:pt x="253843" y="2699591"/>
                      <a:pt x="222402" y="2731089"/>
                    </a:cubicBezTo>
                    <a:lnTo>
                      <a:pt x="221128" y="2732981"/>
                    </a:lnTo>
                    <a:lnTo>
                      <a:pt x="0" y="2735633"/>
                    </a:lnTo>
                    <a:lnTo>
                      <a:pt x="0" y="2413015"/>
                    </a:lnTo>
                    <a:lnTo>
                      <a:pt x="212094" y="2411751"/>
                    </a:lnTo>
                    <a:lnTo>
                      <a:pt x="224649" y="2430336"/>
                    </a:lnTo>
                    <a:cubicBezTo>
                      <a:pt x="256148" y="2461776"/>
                      <a:pt x="299641" y="2481201"/>
                      <a:pt x="347662" y="2481156"/>
                    </a:cubicBezTo>
                    <a:cubicBezTo>
                      <a:pt x="443703" y="2481068"/>
                      <a:pt x="521490" y="2403138"/>
                      <a:pt x="521401" y="2307096"/>
                    </a:cubicBezTo>
                    <a:cubicBezTo>
                      <a:pt x="521335" y="2235064"/>
                      <a:pt x="477483" y="2173303"/>
                      <a:pt x="415044" y="2146960"/>
                    </a:cubicBezTo>
                    <a:cubicBezTo>
                      <a:pt x="394231" y="2138179"/>
                      <a:pt x="371352" y="2133334"/>
                      <a:pt x="347341" y="2133357"/>
                    </a:cubicBezTo>
                    <a:cubicBezTo>
                      <a:pt x="323331" y="2133379"/>
                      <a:pt x="300460" y="2138266"/>
                      <a:pt x="279664" y="2147085"/>
                    </a:cubicBezTo>
                    <a:lnTo>
                      <a:pt x="231279" y="2179773"/>
                    </a:lnTo>
                    <a:lnTo>
                      <a:pt x="0" y="2178209"/>
                    </a:lnTo>
                    <a:lnTo>
                      <a:pt x="0" y="1872741"/>
                    </a:lnTo>
                    <a:lnTo>
                      <a:pt x="213783" y="1874853"/>
                    </a:lnTo>
                    <a:lnTo>
                      <a:pt x="223404" y="1889096"/>
                    </a:lnTo>
                    <a:cubicBezTo>
                      <a:pt x="254903" y="1920536"/>
                      <a:pt x="298396" y="1939961"/>
                      <a:pt x="346417" y="1939916"/>
                    </a:cubicBezTo>
                    <a:cubicBezTo>
                      <a:pt x="442459" y="1939828"/>
                      <a:pt x="520245" y="1861898"/>
                      <a:pt x="520156" y="1765856"/>
                    </a:cubicBezTo>
                    <a:cubicBezTo>
                      <a:pt x="520090" y="1693824"/>
                      <a:pt x="476238" y="1632062"/>
                      <a:pt x="413799" y="1605720"/>
                    </a:cubicBezTo>
                    <a:cubicBezTo>
                      <a:pt x="392986" y="1596939"/>
                      <a:pt x="370107" y="1592095"/>
                      <a:pt x="346096" y="1592117"/>
                    </a:cubicBezTo>
                    <a:cubicBezTo>
                      <a:pt x="322086" y="1592138"/>
                      <a:pt x="299216" y="1597026"/>
                      <a:pt x="278419" y="1605845"/>
                    </a:cubicBezTo>
                    <a:lnTo>
                      <a:pt x="223595" y="1642881"/>
                    </a:lnTo>
                    <a:lnTo>
                      <a:pt x="0" y="1642007"/>
                    </a:lnTo>
                    <a:lnTo>
                      <a:pt x="0" y="1332051"/>
                    </a:lnTo>
                    <a:lnTo>
                      <a:pt x="215067" y="1332559"/>
                    </a:lnTo>
                    <a:lnTo>
                      <a:pt x="227605" y="1351120"/>
                    </a:lnTo>
                    <a:cubicBezTo>
                      <a:pt x="259104" y="1382560"/>
                      <a:pt x="302597" y="1401984"/>
                      <a:pt x="350618" y="1401940"/>
                    </a:cubicBezTo>
                    <a:cubicBezTo>
                      <a:pt x="446660" y="1401852"/>
                      <a:pt x="524446" y="1323922"/>
                      <a:pt x="524358" y="1227880"/>
                    </a:cubicBezTo>
                    <a:cubicBezTo>
                      <a:pt x="524291" y="1155848"/>
                      <a:pt x="480439" y="1094086"/>
                      <a:pt x="418000" y="1067744"/>
                    </a:cubicBezTo>
                    <a:cubicBezTo>
                      <a:pt x="397187" y="1058963"/>
                      <a:pt x="374308" y="1054118"/>
                      <a:pt x="350297" y="1054140"/>
                    </a:cubicBezTo>
                    <a:cubicBezTo>
                      <a:pt x="326287" y="1054162"/>
                      <a:pt x="303417" y="1059050"/>
                      <a:pt x="282620" y="1067869"/>
                    </a:cubicBezTo>
                    <a:lnTo>
                      <a:pt x="234201" y="1100579"/>
                    </a:lnTo>
                    <a:lnTo>
                      <a:pt x="3221" y="1102939"/>
                    </a:lnTo>
                    <a:cubicBezTo>
                      <a:pt x="2147" y="1138712"/>
                      <a:pt x="1074" y="1174486"/>
                      <a:pt x="0" y="1210259"/>
                    </a:cubicBezTo>
                    <a:lnTo>
                      <a:pt x="0" y="797050"/>
                    </a:lnTo>
                    <a:lnTo>
                      <a:pt x="223677" y="795631"/>
                    </a:lnTo>
                    <a:lnTo>
                      <a:pt x="229623" y="804432"/>
                    </a:lnTo>
                    <a:cubicBezTo>
                      <a:pt x="261122" y="835873"/>
                      <a:pt x="304615" y="855298"/>
                      <a:pt x="352636" y="855253"/>
                    </a:cubicBezTo>
                    <a:cubicBezTo>
                      <a:pt x="448678" y="855164"/>
                      <a:pt x="526464" y="777235"/>
                      <a:pt x="526376" y="681193"/>
                    </a:cubicBezTo>
                    <a:cubicBezTo>
                      <a:pt x="526309" y="609161"/>
                      <a:pt x="482458" y="547399"/>
                      <a:pt x="420018" y="521057"/>
                    </a:cubicBezTo>
                    <a:cubicBezTo>
                      <a:pt x="399205" y="512276"/>
                      <a:pt x="376327" y="507431"/>
                      <a:pt x="352316" y="507453"/>
                    </a:cubicBezTo>
                    <a:cubicBezTo>
                      <a:pt x="304295" y="507496"/>
                      <a:pt x="260838" y="527003"/>
                      <a:pt x="229397" y="558500"/>
                    </a:cubicBezTo>
                    <a:lnTo>
                      <a:pt x="225922" y="563667"/>
                    </a:lnTo>
                    <a:lnTo>
                      <a:pt x="615" y="565510"/>
                    </a:lnTo>
                    <a:lnTo>
                      <a:pt x="0" y="616517"/>
                    </a:lnTo>
                    <a:lnTo>
                      <a:pt x="0" y="244537"/>
                    </a:lnTo>
                    <a:cubicBezTo>
                      <a:pt x="0" y="109483"/>
                      <a:pt x="109483" y="0"/>
                      <a:pt x="244537" y="0"/>
                    </a:cubicBezTo>
                    <a:lnTo>
                      <a:pt x="3700874" y="0"/>
                    </a:lnTo>
                    <a:cubicBezTo>
                      <a:pt x="3751519" y="0"/>
                      <a:pt x="3798569" y="15396"/>
                      <a:pt x="3837597" y="4176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8" name="Oval 343">
            <a:extLst>
              <a:ext uri="{FF2B5EF4-FFF2-40B4-BE49-F238E27FC236}">
                <a16:creationId xmlns:a16="http://schemas.microsoft.com/office/drawing/2014/main" id="{98D63454-1F27-4334-8DDD-F32D440233A3}"/>
              </a:ext>
            </a:extLst>
          </p:cNvPr>
          <p:cNvSpPr/>
          <p:nvPr/>
        </p:nvSpPr>
        <p:spPr>
          <a:xfrm>
            <a:off x="6861442" y="5322953"/>
            <a:ext cx="487692" cy="487692"/>
          </a:xfrm>
          <a:prstGeom prst="ellipse">
            <a:avLst/>
          </a:prstGeom>
          <a:solidFill>
            <a:srgbClr val="6D2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354">
            <a:extLst>
              <a:ext uri="{FF2B5EF4-FFF2-40B4-BE49-F238E27FC236}">
                <a16:creationId xmlns:a16="http://schemas.microsoft.com/office/drawing/2014/main" id="{7A71E115-6577-452D-8D47-DD9C8001EBDF}"/>
              </a:ext>
            </a:extLst>
          </p:cNvPr>
          <p:cNvSpPr/>
          <p:nvPr/>
        </p:nvSpPr>
        <p:spPr>
          <a:xfrm>
            <a:off x="4236711" y="4114485"/>
            <a:ext cx="487692" cy="487692"/>
          </a:xfrm>
          <a:prstGeom prst="ellipse">
            <a:avLst/>
          </a:prstGeom>
          <a:solidFill>
            <a:srgbClr val="009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3" name="Group 387">
            <a:extLst>
              <a:ext uri="{FF2B5EF4-FFF2-40B4-BE49-F238E27FC236}">
                <a16:creationId xmlns:a16="http://schemas.microsoft.com/office/drawing/2014/main" id="{AA2D1669-B46E-4EAA-9C90-1293CC9AD1C4}"/>
              </a:ext>
            </a:extLst>
          </p:cNvPr>
          <p:cNvGrpSpPr/>
          <p:nvPr/>
        </p:nvGrpSpPr>
        <p:grpSpPr>
          <a:xfrm>
            <a:off x="4940237" y="5330825"/>
            <a:ext cx="487692" cy="487692"/>
            <a:chOff x="3232727" y="5202974"/>
            <a:chExt cx="590107" cy="590107"/>
          </a:xfrm>
        </p:grpSpPr>
        <p:sp>
          <p:nvSpPr>
            <p:cNvPr id="34" name="Oval 370">
              <a:extLst>
                <a:ext uri="{FF2B5EF4-FFF2-40B4-BE49-F238E27FC236}">
                  <a16:creationId xmlns:a16="http://schemas.microsoft.com/office/drawing/2014/main" id="{DC6DFBDF-25B7-4188-A2C7-DB5F30A49AC6}"/>
                </a:ext>
              </a:extLst>
            </p:cNvPr>
            <p:cNvSpPr/>
            <p:nvPr/>
          </p:nvSpPr>
          <p:spPr>
            <a:xfrm>
              <a:off x="3232727" y="5202974"/>
              <a:ext cx="590107" cy="590107"/>
            </a:xfrm>
            <a:prstGeom prst="ellipse">
              <a:avLst/>
            </a:prstGeom>
            <a:solidFill>
              <a:srgbClr val="470A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35" name="Group 380">
              <a:extLst>
                <a:ext uri="{FF2B5EF4-FFF2-40B4-BE49-F238E27FC236}">
                  <a16:creationId xmlns:a16="http://schemas.microsoft.com/office/drawing/2014/main" id="{AF75BBDF-7410-4F9E-B16A-184F54BD2E7A}"/>
                </a:ext>
              </a:extLst>
            </p:cNvPr>
            <p:cNvGrpSpPr/>
            <p:nvPr/>
          </p:nvGrpSpPr>
          <p:grpSpPr>
            <a:xfrm>
              <a:off x="3403595" y="5330439"/>
              <a:ext cx="248370" cy="335176"/>
              <a:chOff x="4032582" y="985259"/>
              <a:chExt cx="996794" cy="1345172"/>
            </a:xfrm>
            <a:solidFill>
              <a:schemeClr val="bg2"/>
            </a:solidFill>
          </p:grpSpPr>
          <p:sp>
            <p:nvSpPr>
              <p:cNvPr id="36" name="Rounded Rectangle 381">
                <a:extLst>
                  <a:ext uri="{FF2B5EF4-FFF2-40B4-BE49-F238E27FC236}">
                    <a16:creationId xmlns:a16="http://schemas.microsoft.com/office/drawing/2014/main" id="{A8FB867E-B28C-46B4-A61B-BC9F7DC152F5}"/>
                  </a:ext>
                </a:extLst>
              </p:cNvPr>
              <p:cNvSpPr/>
              <p:nvPr/>
            </p:nvSpPr>
            <p:spPr>
              <a:xfrm rot="19122859">
                <a:off x="4642038" y="1624975"/>
                <a:ext cx="116723" cy="21212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Group 382">
                <a:extLst>
                  <a:ext uri="{FF2B5EF4-FFF2-40B4-BE49-F238E27FC236}">
                    <a16:creationId xmlns:a16="http://schemas.microsoft.com/office/drawing/2014/main" id="{2FF40750-AD63-473D-AA5D-D08DF9A65970}"/>
                  </a:ext>
                </a:extLst>
              </p:cNvPr>
              <p:cNvGrpSpPr/>
              <p:nvPr/>
            </p:nvGrpSpPr>
            <p:grpSpPr>
              <a:xfrm>
                <a:off x="4032582" y="985259"/>
                <a:ext cx="786753" cy="791685"/>
                <a:chOff x="4032582" y="985259"/>
                <a:chExt cx="786753" cy="791685"/>
              </a:xfrm>
              <a:grpFill/>
            </p:grpSpPr>
            <p:sp>
              <p:nvSpPr>
                <p:cNvPr id="40" name="Freeform 70">
                  <a:extLst>
                    <a:ext uri="{FF2B5EF4-FFF2-40B4-BE49-F238E27FC236}">
                      <a16:creationId xmlns:a16="http://schemas.microsoft.com/office/drawing/2014/main" id="{F9C2057D-2D51-43E0-81DC-D7D58EB54B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34811" y="990560"/>
                  <a:ext cx="783820" cy="786384"/>
                </a:xfrm>
                <a:prstGeom prst="donut">
                  <a:avLst>
                    <a:gd name="adj" fmla="val 11864"/>
                  </a:avLst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71">
                  <a:extLst>
                    <a:ext uri="{FF2B5EF4-FFF2-40B4-BE49-F238E27FC236}">
                      <a16:creationId xmlns:a16="http://schemas.microsoft.com/office/drawing/2014/main" id="{08EA8EBD-5CA4-4F88-A723-EB2ADCDB0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32582" y="985259"/>
                  <a:ext cx="786753" cy="789808"/>
                </a:xfrm>
                <a:prstGeom prst="donut">
                  <a:avLst>
                    <a:gd name="adj" fmla="val 11854"/>
                  </a:avLst>
                </a:prstGeom>
                <a:grpFill/>
                <a:ln w="9525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Rounded Rectangle 383">
                <a:extLst>
                  <a:ext uri="{FF2B5EF4-FFF2-40B4-BE49-F238E27FC236}">
                    <a16:creationId xmlns:a16="http://schemas.microsoft.com/office/drawing/2014/main" id="{6EB09F5E-23E7-4E0B-8EA2-52916B901590}"/>
                  </a:ext>
                </a:extLst>
              </p:cNvPr>
              <p:cNvSpPr/>
              <p:nvPr/>
            </p:nvSpPr>
            <p:spPr>
              <a:xfrm rot="19122859">
                <a:off x="4843679" y="1676135"/>
                <a:ext cx="183684" cy="654296"/>
              </a:xfrm>
              <a:prstGeom prst="roundRect">
                <a:avLst>
                  <a:gd name="adj" fmla="val 34495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ounded Rectangle 384">
                <a:extLst>
                  <a:ext uri="{FF2B5EF4-FFF2-40B4-BE49-F238E27FC236}">
                    <a16:creationId xmlns:a16="http://schemas.microsoft.com/office/drawing/2014/main" id="{5575D86B-3CF2-48D2-AE16-22E87D856C27}"/>
                  </a:ext>
                </a:extLst>
              </p:cNvPr>
              <p:cNvSpPr/>
              <p:nvPr/>
            </p:nvSpPr>
            <p:spPr>
              <a:xfrm rot="19122859">
                <a:off x="4843310" y="1676700"/>
                <a:ext cx="186066" cy="651957"/>
              </a:xfrm>
              <a:prstGeom prst="roundRect">
                <a:avLst>
                  <a:gd name="adj" fmla="val 37267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3" name="Oval 417">
            <a:extLst>
              <a:ext uri="{FF2B5EF4-FFF2-40B4-BE49-F238E27FC236}">
                <a16:creationId xmlns:a16="http://schemas.microsoft.com/office/drawing/2014/main" id="{CBB57BCE-1229-49C8-BB87-4A7B0D28FD64}"/>
              </a:ext>
            </a:extLst>
          </p:cNvPr>
          <p:cNvSpPr/>
          <p:nvPr/>
        </p:nvSpPr>
        <p:spPr>
          <a:xfrm flipH="1">
            <a:off x="7198265" y="2745304"/>
            <a:ext cx="487692" cy="487692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1" name="Group 455">
            <a:extLst>
              <a:ext uri="{FF2B5EF4-FFF2-40B4-BE49-F238E27FC236}">
                <a16:creationId xmlns:a16="http://schemas.microsoft.com/office/drawing/2014/main" id="{4B86D0D1-6D89-4AA9-B1E2-A6E8D264DFF8}"/>
              </a:ext>
            </a:extLst>
          </p:cNvPr>
          <p:cNvGrpSpPr/>
          <p:nvPr/>
        </p:nvGrpSpPr>
        <p:grpSpPr>
          <a:xfrm>
            <a:off x="7651472" y="4114485"/>
            <a:ext cx="487692" cy="487692"/>
            <a:chOff x="6423188" y="3590795"/>
            <a:chExt cx="590107" cy="590107"/>
          </a:xfrm>
        </p:grpSpPr>
        <p:sp>
          <p:nvSpPr>
            <p:cNvPr id="52" name="Oval 413">
              <a:extLst>
                <a:ext uri="{FF2B5EF4-FFF2-40B4-BE49-F238E27FC236}">
                  <a16:creationId xmlns:a16="http://schemas.microsoft.com/office/drawing/2014/main" id="{D1E69EAB-42DF-4690-AE18-1A36EE5B6410}"/>
                </a:ext>
              </a:extLst>
            </p:cNvPr>
            <p:cNvSpPr/>
            <p:nvPr/>
          </p:nvSpPr>
          <p:spPr>
            <a:xfrm flipH="1">
              <a:off x="6423188" y="3590795"/>
              <a:ext cx="590107" cy="590107"/>
            </a:xfrm>
            <a:prstGeom prst="ellipse">
              <a:avLst/>
            </a:prstGeom>
            <a:solidFill>
              <a:srgbClr val="BC2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3" name="Group 446">
              <a:extLst>
                <a:ext uri="{FF2B5EF4-FFF2-40B4-BE49-F238E27FC236}">
                  <a16:creationId xmlns:a16="http://schemas.microsoft.com/office/drawing/2014/main" id="{FD171675-BB21-4E30-AD36-A2D7DC08F38F}"/>
                </a:ext>
              </a:extLst>
            </p:cNvPr>
            <p:cNvGrpSpPr/>
            <p:nvPr/>
          </p:nvGrpSpPr>
          <p:grpSpPr>
            <a:xfrm>
              <a:off x="6576626" y="3685021"/>
              <a:ext cx="283230" cy="401654"/>
              <a:chOff x="548855" y="4654066"/>
              <a:chExt cx="1231726" cy="1746734"/>
            </a:xfrm>
            <a:solidFill>
              <a:schemeClr val="bg2"/>
            </a:solidFill>
            <a:effectLst/>
          </p:grpSpPr>
          <p:sp>
            <p:nvSpPr>
              <p:cNvPr id="54" name="Freeform 447">
                <a:extLst>
                  <a:ext uri="{FF2B5EF4-FFF2-40B4-BE49-F238E27FC236}">
                    <a16:creationId xmlns:a16="http://schemas.microsoft.com/office/drawing/2014/main" id="{5EDD1C27-2852-42BE-A266-9AE3BF9F560A}"/>
                  </a:ext>
                </a:extLst>
              </p:cNvPr>
              <p:cNvSpPr/>
              <p:nvPr/>
            </p:nvSpPr>
            <p:spPr>
              <a:xfrm>
                <a:off x="548855" y="5546238"/>
                <a:ext cx="1225539" cy="342881"/>
              </a:xfrm>
              <a:custGeom>
                <a:avLst/>
                <a:gdLst>
                  <a:gd name="connsiteX0" fmla="*/ 19827 w 6591300"/>
                  <a:gd name="connsiteY0" fmla="*/ 0 h 1844111"/>
                  <a:gd name="connsiteX1" fmla="*/ 55723 w 6591300"/>
                  <a:gd name="connsiteY1" fmla="*/ 68063 h 1844111"/>
                  <a:gd name="connsiteX2" fmla="*/ 3324662 w 6591300"/>
                  <a:gd name="connsiteY2" fmla="*/ 1240592 h 1844111"/>
                  <a:gd name="connsiteX3" fmla="*/ 6478502 w 6591300"/>
                  <a:gd name="connsiteY3" fmla="*/ 221383 h 1844111"/>
                  <a:gd name="connsiteX4" fmla="*/ 6581739 w 6591300"/>
                  <a:gd name="connsiteY4" fmla="*/ 83864 h 1844111"/>
                  <a:gd name="connsiteX5" fmla="*/ 6591300 w 6591300"/>
                  <a:gd name="connsiteY5" fmla="*/ 179503 h 1844111"/>
                  <a:gd name="connsiteX6" fmla="*/ 3295650 w 6591300"/>
                  <a:gd name="connsiteY6" fmla="*/ 1844111 h 1844111"/>
                  <a:gd name="connsiteX7" fmla="*/ 0 w 6591300"/>
                  <a:gd name="connsiteY7" fmla="*/ 179503 h 1844111"/>
                  <a:gd name="connsiteX8" fmla="*/ 17015 w 6591300"/>
                  <a:gd name="connsiteY8" fmla="*/ 9307 h 184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91300" h="1844111">
                    <a:moveTo>
                      <a:pt x="19827" y="0"/>
                    </a:moveTo>
                    <a:lnTo>
                      <a:pt x="55723" y="68063"/>
                    </a:lnTo>
                    <a:cubicBezTo>
                      <a:pt x="489092" y="747367"/>
                      <a:pt x="1788735" y="1240592"/>
                      <a:pt x="3324662" y="1240592"/>
                    </a:cubicBezTo>
                    <a:cubicBezTo>
                      <a:pt x="4742441" y="1240592"/>
                      <a:pt x="5958889" y="820329"/>
                      <a:pt x="6478502" y="221383"/>
                    </a:cubicBezTo>
                    <a:lnTo>
                      <a:pt x="6581739" y="83864"/>
                    </a:lnTo>
                    <a:lnTo>
                      <a:pt x="6591300" y="179503"/>
                    </a:lnTo>
                    <a:cubicBezTo>
                      <a:pt x="6591300" y="1098841"/>
                      <a:pt x="5115787" y="1844111"/>
                      <a:pt x="3295650" y="1844111"/>
                    </a:cubicBezTo>
                    <a:cubicBezTo>
                      <a:pt x="1475513" y="1844111"/>
                      <a:pt x="0" y="1098841"/>
                      <a:pt x="0" y="179503"/>
                    </a:cubicBezTo>
                    <a:cubicBezTo>
                      <a:pt x="0" y="122044"/>
                      <a:pt x="5764" y="65266"/>
                      <a:pt x="17015" y="9307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Block Arc 2">
                <a:extLst>
                  <a:ext uri="{FF2B5EF4-FFF2-40B4-BE49-F238E27FC236}">
                    <a16:creationId xmlns:a16="http://schemas.microsoft.com/office/drawing/2014/main" id="{FCDDD45D-11F8-452A-B13F-BF38CAADE5F2}"/>
                  </a:ext>
                </a:extLst>
              </p:cNvPr>
              <p:cNvSpPr/>
              <p:nvPr/>
            </p:nvSpPr>
            <p:spPr>
              <a:xfrm flipV="1">
                <a:off x="908201" y="5339307"/>
                <a:ext cx="530861" cy="214252"/>
              </a:xfrm>
              <a:custGeom>
                <a:avLst/>
                <a:gdLst>
                  <a:gd name="connsiteX0" fmla="*/ 0 w 2820838"/>
                  <a:gd name="connsiteY0" fmla="*/ 1086928 h 2173856"/>
                  <a:gd name="connsiteX1" fmla="*/ 1410419 w 2820838"/>
                  <a:gd name="connsiteY1" fmla="*/ 0 h 2173856"/>
                  <a:gd name="connsiteX2" fmla="*/ 2820838 w 2820838"/>
                  <a:gd name="connsiteY2" fmla="*/ 1086928 h 2173856"/>
                  <a:gd name="connsiteX3" fmla="*/ 2277374 w 2820838"/>
                  <a:gd name="connsiteY3" fmla="*/ 1086928 h 2173856"/>
                  <a:gd name="connsiteX4" fmla="*/ 1410419 w 2820838"/>
                  <a:gd name="connsiteY4" fmla="*/ 543464 h 2173856"/>
                  <a:gd name="connsiteX5" fmla="*/ 543464 w 2820838"/>
                  <a:gd name="connsiteY5" fmla="*/ 1086928 h 2173856"/>
                  <a:gd name="connsiteX6" fmla="*/ 0 w 2820838"/>
                  <a:gd name="connsiteY6" fmla="*/ 1086928 h 2173856"/>
                  <a:gd name="connsiteX0" fmla="*/ 0 w 2820838"/>
                  <a:gd name="connsiteY0" fmla="*/ 1086928 h 1151514"/>
                  <a:gd name="connsiteX1" fmla="*/ 1410419 w 2820838"/>
                  <a:gd name="connsiteY1" fmla="*/ 0 h 1151514"/>
                  <a:gd name="connsiteX2" fmla="*/ 2820838 w 2820838"/>
                  <a:gd name="connsiteY2" fmla="*/ 1086928 h 1151514"/>
                  <a:gd name="connsiteX3" fmla="*/ 2277374 w 2820838"/>
                  <a:gd name="connsiteY3" fmla="*/ 1086928 h 1151514"/>
                  <a:gd name="connsiteX4" fmla="*/ 1410419 w 2820838"/>
                  <a:gd name="connsiteY4" fmla="*/ 543464 h 1151514"/>
                  <a:gd name="connsiteX5" fmla="*/ 183143 w 2820838"/>
                  <a:gd name="connsiteY5" fmla="*/ 1151514 h 1151514"/>
                  <a:gd name="connsiteX6" fmla="*/ 0 w 2820838"/>
                  <a:gd name="connsiteY6" fmla="*/ 1086928 h 1151514"/>
                  <a:gd name="connsiteX0" fmla="*/ 0 w 2834435"/>
                  <a:gd name="connsiteY0" fmla="*/ 752945 h 1160855"/>
                  <a:gd name="connsiteX1" fmla="*/ 1424016 w 2834435"/>
                  <a:gd name="connsiteY1" fmla="*/ 9341 h 1160855"/>
                  <a:gd name="connsiteX2" fmla="*/ 2834435 w 2834435"/>
                  <a:gd name="connsiteY2" fmla="*/ 1096269 h 1160855"/>
                  <a:gd name="connsiteX3" fmla="*/ 2290971 w 2834435"/>
                  <a:gd name="connsiteY3" fmla="*/ 1096269 h 1160855"/>
                  <a:gd name="connsiteX4" fmla="*/ 1424016 w 2834435"/>
                  <a:gd name="connsiteY4" fmla="*/ 552805 h 1160855"/>
                  <a:gd name="connsiteX5" fmla="*/ 196740 w 2834435"/>
                  <a:gd name="connsiteY5" fmla="*/ 1160855 h 1160855"/>
                  <a:gd name="connsiteX6" fmla="*/ 0 w 2834435"/>
                  <a:gd name="connsiteY6" fmla="*/ 752945 h 1160855"/>
                  <a:gd name="connsiteX0" fmla="*/ 0 w 2834435"/>
                  <a:gd name="connsiteY0" fmla="*/ 752945 h 1235638"/>
                  <a:gd name="connsiteX1" fmla="*/ 1424016 w 2834435"/>
                  <a:gd name="connsiteY1" fmla="*/ 9341 h 1235638"/>
                  <a:gd name="connsiteX2" fmla="*/ 2834435 w 2834435"/>
                  <a:gd name="connsiteY2" fmla="*/ 1096269 h 1235638"/>
                  <a:gd name="connsiteX3" fmla="*/ 2542516 w 2834435"/>
                  <a:gd name="connsiteY3" fmla="*/ 1235638 h 1235638"/>
                  <a:gd name="connsiteX4" fmla="*/ 1424016 w 2834435"/>
                  <a:gd name="connsiteY4" fmla="*/ 552805 h 1235638"/>
                  <a:gd name="connsiteX5" fmla="*/ 196740 w 2834435"/>
                  <a:gd name="connsiteY5" fmla="*/ 1160855 h 1235638"/>
                  <a:gd name="connsiteX6" fmla="*/ 0 w 2834435"/>
                  <a:gd name="connsiteY6" fmla="*/ 752945 h 1235638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424016 w 2854831"/>
                  <a:gd name="connsiteY4" fmla="*/ 544588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424016 w 2854831"/>
                  <a:gd name="connsiteY4" fmla="*/ 544588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210337 w 2854831"/>
                  <a:gd name="connsiteY5" fmla="*/ 1142440 h 1227421"/>
                  <a:gd name="connsiteX6" fmla="*/ 0 w 2854831"/>
                  <a:gd name="connsiteY6" fmla="*/ 744728 h 1227421"/>
                  <a:gd name="connsiteX0" fmla="*/ 0 w 2644494"/>
                  <a:gd name="connsiteY0" fmla="*/ 1141316 h 1226297"/>
                  <a:gd name="connsiteX1" fmla="*/ 1213679 w 2644494"/>
                  <a:gd name="connsiteY1" fmla="*/ 0 h 1226297"/>
                  <a:gd name="connsiteX2" fmla="*/ 2644494 w 2644494"/>
                  <a:gd name="connsiteY2" fmla="*/ 842182 h 1226297"/>
                  <a:gd name="connsiteX3" fmla="*/ 2332179 w 2644494"/>
                  <a:gd name="connsiteY3" fmla="*/ 1226297 h 1226297"/>
                  <a:gd name="connsiteX4" fmla="*/ 1162690 w 2644494"/>
                  <a:gd name="connsiteY4" fmla="*/ 818803 h 1226297"/>
                  <a:gd name="connsiteX5" fmla="*/ 0 w 2644494"/>
                  <a:gd name="connsiteY5" fmla="*/ 1141316 h 1226297"/>
                  <a:gd name="connsiteX0" fmla="*/ 0 w 2644494"/>
                  <a:gd name="connsiteY0" fmla="*/ 1080130 h 1165111"/>
                  <a:gd name="connsiteX1" fmla="*/ 1186485 w 2644494"/>
                  <a:gd name="connsiteY1" fmla="*/ 0 h 1165111"/>
                  <a:gd name="connsiteX2" fmla="*/ 2644494 w 2644494"/>
                  <a:gd name="connsiteY2" fmla="*/ 780996 h 1165111"/>
                  <a:gd name="connsiteX3" fmla="*/ 2332179 w 2644494"/>
                  <a:gd name="connsiteY3" fmla="*/ 1165111 h 1165111"/>
                  <a:gd name="connsiteX4" fmla="*/ 1162690 w 2644494"/>
                  <a:gd name="connsiteY4" fmla="*/ 757617 h 1165111"/>
                  <a:gd name="connsiteX5" fmla="*/ 0 w 2644494"/>
                  <a:gd name="connsiteY5" fmla="*/ 1080130 h 1165111"/>
                  <a:gd name="connsiteX0" fmla="*/ 84544 w 2729038"/>
                  <a:gd name="connsiteY0" fmla="*/ 1080130 h 1165111"/>
                  <a:gd name="connsiteX1" fmla="*/ 1271029 w 2729038"/>
                  <a:gd name="connsiteY1" fmla="*/ 0 h 1165111"/>
                  <a:gd name="connsiteX2" fmla="*/ 2729038 w 2729038"/>
                  <a:gd name="connsiteY2" fmla="*/ 780996 h 1165111"/>
                  <a:gd name="connsiteX3" fmla="*/ 2416723 w 2729038"/>
                  <a:gd name="connsiteY3" fmla="*/ 1165111 h 1165111"/>
                  <a:gd name="connsiteX4" fmla="*/ 1247234 w 2729038"/>
                  <a:gd name="connsiteY4" fmla="*/ 757617 h 1165111"/>
                  <a:gd name="connsiteX5" fmla="*/ 84544 w 2729038"/>
                  <a:gd name="connsiteY5" fmla="*/ 1080130 h 1165111"/>
                  <a:gd name="connsiteX0" fmla="*/ 76534 w 2744822"/>
                  <a:gd name="connsiteY0" fmla="*/ 1093727 h 1165111"/>
                  <a:gd name="connsiteX1" fmla="*/ 1286813 w 2744822"/>
                  <a:gd name="connsiteY1" fmla="*/ 0 h 1165111"/>
                  <a:gd name="connsiteX2" fmla="*/ 2744822 w 2744822"/>
                  <a:gd name="connsiteY2" fmla="*/ 780996 h 1165111"/>
                  <a:gd name="connsiteX3" fmla="*/ 2432507 w 2744822"/>
                  <a:gd name="connsiteY3" fmla="*/ 1165111 h 1165111"/>
                  <a:gd name="connsiteX4" fmla="*/ 1263018 w 2744822"/>
                  <a:gd name="connsiteY4" fmla="*/ 757617 h 1165111"/>
                  <a:gd name="connsiteX5" fmla="*/ 76534 w 2744822"/>
                  <a:gd name="connsiteY5" fmla="*/ 1093727 h 1165111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372033 w 2853837"/>
                  <a:gd name="connsiteY4" fmla="*/ 757617 h 1165111"/>
                  <a:gd name="connsiteX5" fmla="*/ 185549 w 2853837"/>
                  <a:gd name="connsiteY5" fmla="*/ 1093727 h 1165111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372033 w 2853837"/>
                  <a:gd name="connsiteY4" fmla="*/ 757617 h 1165111"/>
                  <a:gd name="connsiteX5" fmla="*/ 185549 w 2853837"/>
                  <a:gd name="connsiteY5" fmla="*/ 1093727 h 1165111"/>
                  <a:gd name="connsiteX0" fmla="*/ 185549 w 2853837"/>
                  <a:gd name="connsiteY0" fmla="*/ 1093727 h 1221784"/>
                  <a:gd name="connsiteX1" fmla="*/ 1395828 w 2853837"/>
                  <a:gd name="connsiteY1" fmla="*/ 0 h 1221784"/>
                  <a:gd name="connsiteX2" fmla="*/ 2853837 w 2853837"/>
                  <a:gd name="connsiteY2" fmla="*/ 780996 h 1221784"/>
                  <a:gd name="connsiteX3" fmla="*/ 2541522 w 2853837"/>
                  <a:gd name="connsiteY3" fmla="*/ 1165111 h 1221784"/>
                  <a:gd name="connsiteX4" fmla="*/ 185549 w 2853837"/>
                  <a:gd name="connsiteY4" fmla="*/ 1093727 h 1221784"/>
                  <a:gd name="connsiteX0" fmla="*/ 185549 w 2853837"/>
                  <a:gd name="connsiteY0" fmla="*/ 1093727 h 1167337"/>
                  <a:gd name="connsiteX1" fmla="*/ 1395828 w 2853837"/>
                  <a:gd name="connsiteY1" fmla="*/ 0 h 1167337"/>
                  <a:gd name="connsiteX2" fmla="*/ 2853837 w 2853837"/>
                  <a:gd name="connsiteY2" fmla="*/ 780996 h 1167337"/>
                  <a:gd name="connsiteX3" fmla="*/ 2541522 w 2853837"/>
                  <a:gd name="connsiteY3" fmla="*/ 1165111 h 1167337"/>
                  <a:gd name="connsiteX4" fmla="*/ 185549 w 2853837"/>
                  <a:gd name="connsiteY4" fmla="*/ 1093727 h 1167337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85549 w 2853837"/>
                  <a:gd name="connsiteY4" fmla="*/ 1093727 h 1165111"/>
                  <a:gd name="connsiteX0" fmla="*/ 185549 w 2853837"/>
                  <a:gd name="connsiteY0" fmla="*/ 1093727 h 1154913"/>
                  <a:gd name="connsiteX1" fmla="*/ 1395828 w 2853837"/>
                  <a:gd name="connsiteY1" fmla="*/ 0 h 1154913"/>
                  <a:gd name="connsiteX2" fmla="*/ 2853837 w 2853837"/>
                  <a:gd name="connsiteY2" fmla="*/ 780996 h 1154913"/>
                  <a:gd name="connsiteX3" fmla="*/ 2541522 w 2853837"/>
                  <a:gd name="connsiteY3" fmla="*/ 1154913 h 1154913"/>
                  <a:gd name="connsiteX4" fmla="*/ 185549 w 2853837"/>
                  <a:gd name="connsiteY4" fmla="*/ 1093727 h 1154913"/>
                  <a:gd name="connsiteX0" fmla="*/ 186363 w 2852008"/>
                  <a:gd name="connsiteY0" fmla="*/ 1075228 h 1154913"/>
                  <a:gd name="connsiteX1" fmla="*/ 1393999 w 2852008"/>
                  <a:gd name="connsiteY1" fmla="*/ 0 h 1154913"/>
                  <a:gd name="connsiteX2" fmla="*/ 2852008 w 2852008"/>
                  <a:gd name="connsiteY2" fmla="*/ 780996 h 1154913"/>
                  <a:gd name="connsiteX3" fmla="*/ 2539693 w 2852008"/>
                  <a:gd name="connsiteY3" fmla="*/ 1154913 h 1154913"/>
                  <a:gd name="connsiteX4" fmla="*/ 186363 w 2852008"/>
                  <a:gd name="connsiteY4" fmla="*/ 1075228 h 1154913"/>
                  <a:gd name="connsiteX0" fmla="*/ 188820 w 2846537"/>
                  <a:gd name="connsiteY0" fmla="*/ 1083157 h 1154913"/>
                  <a:gd name="connsiteX1" fmla="*/ 1388528 w 2846537"/>
                  <a:gd name="connsiteY1" fmla="*/ 0 h 1154913"/>
                  <a:gd name="connsiteX2" fmla="*/ 2846537 w 2846537"/>
                  <a:gd name="connsiteY2" fmla="*/ 780996 h 1154913"/>
                  <a:gd name="connsiteX3" fmla="*/ 2534222 w 2846537"/>
                  <a:gd name="connsiteY3" fmla="*/ 1154913 h 1154913"/>
                  <a:gd name="connsiteX4" fmla="*/ 188820 w 2846537"/>
                  <a:gd name="connsiteY4" fmla="*/ 1083157 h 1154913"/>
                  <a:gd name="connsiteX0" fmla="*/ 188820 w 2846537"/>
                  <a:gd name="connsiteY0" fmla="*/ 1083157 h 1154913"/>
                  <a:gd name="connsiteX1" fmla="*/ 1388528 w 2846537"/>
                  <a:gd name="connsiteY1" fmla="*/ 0 h 1154913"/>
                  <a:gd name="connsiteX2" fmla="*/ 2846537 w 2846537"/>
                  <a:gd name="connsiteY2" fmla="*/ 780996 h 1154913"/>
                  <a:gd name="connsiteX3" fmla="*/ 2534222 w 2846537"/>
                  <a:gd name="connsiteY3" fmla="*/ 1154913 h 1154913"/>
                  <a:gd name="connsiteX4" fmla="*/ 188820 w 2846537"/>
                  <a:gd name="connsiteY4" fmla="*/ 1083157 h 1154913"/>
                  <a:gd name="connsiteX0" fmla="*/ 0 w 2657717"/>
                  <a:gd name="connsiteY0" fmla="*/ 318012 h 389768"/>
                  <a:gd name="connsiteX1" fmla="*/ 2657717 w 2657717"/>
                  <a:gd name="connsiteY1" fmla="*/ 15851 h 389768"/>
                  <a:gd name="connsiteX2" fmla="*/ 2345402 w 2657717"/>
                  <a:gd name="connsiteY2" fmla="*/ 389768 h 389768"/>
                  <a:gd name="connsiteX3" fmla="*/ 0 w 2657717"/>
                  <a:gd name="connsiteY3" fmla="*/ 318012 h 389768"/>
                  <a:gd name="connsiteX0" fmla="*/ 194857 w 2852574"/>
                  <a:gd name="connsiteY0" fmla="*/ 611742 h 683498"/>
                  <a:gd name="connsiteX1" fmla="*/ 2852574 w 2852574"/>
                  <a:gd name="connsiteY1" fmla="*/ 309581 h 683498"/>
                  <a:gd name="connsiteX2" fmla="*/ 2540259 w 2852574"/>
                  <a:gd name="connsiteY2" fmla="*/ 683498 h 683498"/>
                  <a:gd name="connsiteX3" fmla="*/ 194857 w 2852574"/>
                  <a:gd name="connsiteY3" fmla="*/ 611742 h 683498"/>
                  <a:gd name="connsiteX0" fmla="*/ 0 w 2345402"/>
                  <a:gd name="connsiteY0" fmla="*/ 318012 h 389768"/>
                  <a:gd name="connsiteX1" fmla="*/ 2345402 w 2345402"/>
                  <a:gd name="connsiteY1" fmla="*/ 389768 h 389768"/>
                  <a:gd name="connsiteX2" fmla="*/ 0 w 2345402"/>
                  <a:gd name="connsiteY2" fmla="*/ 318012 h 389768"/>
                  <a:gd name="connsiteX0" fmla="*/ 0 w 2382936"/>
                  <a:gd name="connsiteY0" fmla="*/ 922794 h 994550"/>
                  <a:gd name="connsiteX1" fmla="*/ 2345402 w 2382936"/>
                  <a:gd name="connsiteY1" fmla="*/ 994550 h 994550"/>
                  <a:gd name="connsiteX2" fmla="*/ 0 w 2382936"/>
                  <a:gd name="connsiteY2" fmla="*/ 922794 h 994550"/>
                  <a:gd name="connsiteX0" fmla="*/ 197609 w 2563205"/>
                  <a:gd name="connsiteY0" fmla="*/ 1188357 h 1260113"/>
                  <a:gd name="connsiteX1" fmla="*/ 2543011 w 2563205"/>
                  <a:gd name="connsiteY1" fmla="*/ 1260113 h 1260113"/>
                  <a:gd name="connsiteX2" fmla="*/ 197609 w 2563205"/>
                  <a:gd name="connsiteY2" fmla="*/ 1188357 h 1260113"/>
                  <a:gd name="connsiteX0" fmla="*/ 154086 w 2827266"/>
                  <a:gd name="connsiteY0" fmla="*/ 845968 h 917724"/>
                  <a:gd name="connsiteX1" fmla="*/ 2499488 w 2827266"/>
                  <a:gd name="connsiteY1" fmla="*/ 917724 h 917724"/>
                  <a:gd name="connsiteX2" fmla="*/ 154086 w 2827266"/>
                  <a:gd name="connsiteY2" fmla="*/ 845968 h 917724"/>
                  <a:gd name="connsiteX0" fmla="*/ 18674 w 2398408"/>
                  <a:gd name="connsiteY0" fmla="*/ 847117 h 918873"/>
                  <a:gd name="connsiteX1" fmla="*/ 1321619 w 2398408"/>
                  <a:gd name="connsiteY1" fmla="*/ 150 h 918873"/>
                  <a:gd name="connsiteX2" fmla="*/ 2364076 w 2398408"/>
                  <a:gd name="connsiteY2" fmla="*/ 918873 h 918873"/>
                  <a:gd name="connsiteX3" fmla="*/ 18674 w 2398408"/>
                  <a:gd name="connsiteY3" fmla="*/ 847117 h 918873"/>
                  <a:gd name="connsiteX0" fmla="*/ 18931 w 2398129"/>
                  <a:gd name="connsiteY0" fmla="*/ 1090918 h 1162674"/>
                  <a:gd name="connsiteX1" fmla="*/ 1305251 w 2398129"/>
                  <a:gd name="connsiteY1" fmla="*/ 111 h 1162674"/>
                  <a:gd name="connsiteX2" fmla="*/ 2364333 w 2398129"/>
                  <a:gd name="connsiteY2" fmla="*/ 1162674 h 1162674"/>
                  <a:gd name="connsiteX3" fmla="*/ 18931 w 2398129"/>
                  <a:gd name="connsiteY3" fmla="*/ 1090918 h 1162674"/>
                  <a:gd name="connsiteX0" fmla="*/ 18931 w 2669491"/>
                  <a:gd name="connsiteY0" fmla="*/ 1090918 h 1162674"/>
                  <a:gd name="connsiteX1" fmla="*/ 1305251 w 2669491"/>
                  <a:gd name="connsiteY1" fmla="*/ 111 h 1162674"/>
                  <a:gd name="connsiteX2" fmla="*/ 2364333 w 2669491"/>
                  <a:gd name="connsiteY2" fmla="*/ 1162674 h 1162674"/>
                  <a:gd name="connsiteX3" fmla="*/ 18931 w 2669491"/>
                  <a:gd name="connsiteY3" fmla="*/ 1090918 h 1162674"/>
                  <a:gd name="connsiteX0" fmla="*/ 18931 w 2666939"/>
                  <a:gd name="connsiteY0" fmla="*/ 1099339 h 1171095"/>
                  <a:gd name="connsiteX1" fmla="*/ 1305251 w 2666939"/>
                  <a:gd name="connsiteY1" fmla="*/ 8532 h 1171095"/>
                  <a:gd name="connsiteX2" fmla="*/ 2364333 w 2666939"/>
                  <a:gd name="connsiteY2" fmla="*/ 1171095 h 1171095"/>
                  <a:gd name="connsiteX3" fmla="*/ 18931 w 2666939"/>
                  <a:gd name="connsiteY3" fmla="*/ 1099339 h 1171095"/>
                  <a:gd name="connsiteX0" fmla="*/ 195525 w 2843533"/>
                  <a:gd name="connsiteY0" fmla="*/ 1099339 h 1171095"/>
                  <a:gd name="connsiteX1" fmla="*/ 1481845 w 2843533"/>
                  <a:gd name="connsiteY1" fmla="*/ 8532 h 1171095"/>
                  <a:gd name="connsiteX2" fmla="*/ 2540927 w 2843533"/>
                  <a:gd name="connsiteY2" fmla="*/ 1171095 h 1171095"/>
                  <a:gd name="connsiteX3" fmla="*/ 195525 w 2843533"/>
                  <a:gd name="connsiteY3" fmla="*/ 1099339 h 1171095"/>
                  <a:gd name="connsiteX0" fmla="*/ 202517 w 2850525"/>
                  <a:gd name="connsiteY0" fmla="*/ 1102942 h 1174698"/>
                  <a:gd name="connsiteX1" fmla="*/ 1488837 w 2850525"/>
                  <a:gd name="connsiteY1" fmla="*/ 12135 h 1174698"/>
                  <a:gd name="connsiteX2" fmla="*/ 2547919 w 2850525"/>
                  <a:gd name="connsiteY2" fmla="*/ 1174698 h 1174698"/>
                  <a:gd name="connsiteX3" fmla="*/ 202517 w 2850525"/>
                  <a:gd name="connsiteY3" fmla="*/ 1102942 h 1174698"/>
                  <a:gd name="connsiteX0" fmla="*/ 209450 w 2857458"/>
                  <a:gd name="connsiteY0" fmla="*/ 1099340 h 1171096"/>
                  <a:gd name="connsiteX1" fmla="*/ 1495770 w 2857458"/>
                  <a:gd name="connsiteY1" fmla="*/ 8533 h 1171096"/>
                  <a:gd name="connsiteX2" fmla="*/ 2554852 w 2857458"/>
                  <a:gd name="connsiteY2" fmla="*/ 1171096 h 1171096"/>
                  <a:gd name="connsiteX3" fmla="*/ 209450 w 2857458"/>
                  <a:gd name="connsiteY3" fmla="*/ 1099340 h 1171096"/>
                  <a:gd name="connsiteX0" fmla="*/ 209450 w 2861300"/>
                  <a:gd name="connsiteY0" fmla="*/ 1094187 h 1165943"/>
                  <a:gd name="connsiteX1" fmla="*/ 1495770 w 2861300"/>
                  <a:gd name="connsiteY1" fmla="*/ 3380 h 1165943"/>
                  <a:gd name="connsiteX2" fmla="*/ 2554852 w 2861300"/>
                  <a:gd name="connsiteY2" fmla="*/ 1165943 h 1165943"/>
                  <a:gd name="connsiteX3" fmla="*/ 209450 w 2861300"/>
                  <a:gd name="connsiteY3" fmla="*/ 1094187 h 1165943"/>
                  <a:gd name="connsiteX0" fmla="*/ 209450 w 2862543"/>
                  <a:gd name="connsiteY0" fmla="*/ 1093401 h 1165157"/>
                  <a:gd name="connsiteX1" fmla="*/ 1495770 w 2862543"/>
                  <a:gd name="connsiteY1" fmla="*/ 2594 h 1165157"/>
                  <a:gd name="connsiteX2" fmla="*/ 2554852 w 2862543"/>
                  <a:gd name="connsiteY2" fmla="*/ 1165157 h 1165157"/>
                  <a:gd name="connsiteX3" fmla="*/ 209450 w 2862543"/>
                  <a:gd name="connsiteY3" fmla="*/ 1093401 h 1165157"/>
                  <a:gd name="connsiteX0" fmla="*/ 212667 w 2865760"/>
                  <a:gd name="connsiteY0" fmla="*/ 1090835 h 1162591"/>
                  <a:gd name="connsiteX1" fmla="*/ 1498987 w 2865760"/>
                  <a:gd name="connsiteY1" fmla="*/ 28 h 1162591"/>
                  <a:gd name="connsiteX2" fmla="*/ 2558069 w 2865760"/>
                  <a:gd name="connsiteY2" fmla="*/ 1162591 h 1162591"/>
                  <a:gd name="connsiteX3" fmla="*/ 212667 w 2865760"/>
                  <a:gd name="connsiteY3" fmla="*/ 1090835 h 1162591"/>
                  <a:gd name="connsiteX0" fmla="*/ 212667 w 2876178"/>
                  <a:gd name="connsiteY0" fmla="*/ 1090835 h 1174497"/>
                  <a:gd name="connsiteX1" fmla="*/ 1498987 w 2876178"/>
                  <a:gd name="connsiteY1" fmla="*/ 28 h 1174497"/>
                  <a:gd name="connsiteX2" fmla="*/ 2570021 w 2876178"/>
                  <a:gd name="connsiteY2" fmla="*/ 1174497 h 1174497"/>
                  <a:gd name="connsiteX3" fmla="*/ 212667 w 2876178"/>
                  <a:gd name="connsiteY3" fmla="*/ 1090835 h 1174497"/>
                  <a:gd name="connsiteX0" fmla="*/ 212667 w 2869925"/>
                  <a:gd name="connsiteY0" fmla="*/ 1090835 h 1169735"/>
                  <a:gd name="connsiteX1" fmla="*/ 1498987 w 2869925"/>
                  <a:gd name="connsiteY1" fmla="*/ 28 h 1169735"/>
                  <a:gd name="connsiteX2" fmla="*/ 2562849 w 2869925"/>
                  <a:gd name="connsiteY2" fmla="*/ 1169735 h 1169735"/>
                  <a:gd name="connsiteX3" fmla="*/ 212667 w 2869925"/>
                  <a:gd name="connsiteY3" fmla="*/ 1090835 h 1169735"/>
                  <a:gd name="connsiteX0" fmla="*/ 215892 w 2869207"/>
                  <a:gd name="connsiteY0" fmla="*/ 1074167 h 1153067"/>
                  <a:gd name="connsiteX1" fmla="*/ 1471137 w 2869207"/>
                  <a:gd name="connsiteY1" fmla="*/ 29 h 1153067"/>
                  <a:gd name="connsiteX2" fmla="*/ 2566074 w 2869207"/>
                  <a:gd name="connsiteY2" fmla="*/ 1153067 h 1153067"/>
                  <a:gd name="connsiteX3" fmla="*/ 215892 w 2869207"/>
                  <a:gd name="connsiteY3" fmla="*/ 1074167 h 1153067"/>
                  <a:gd name="connsiteX0" fmla="*/ 215892 w 2867574"/>
                  <a:gd name="connsiteY0" fmla="*/ 1080792 h 1159692"/>
                  <a:gd name="connsiteX1" fmla="*/ 1471137 w 2867574"/>
                  <a:gd name="connsiteY1" fmla="*/ 6654 h 1159692"/>
                  <a:gd name="connsiteX2" fmla="*/ 2566074 w 2867574"/>
                  <a:gd name="connsiteY2" fmla="*/ 1159692 h 1159692"/>
                  <a:gd name="connsiteX3" fmla="*/ 215892 w 2867574"/>
                  <a:gd name="connsiteY3" fmla="*/ 1080792 h 1159692"/>
                  <a:gd name="connsiteX0" fmla="*/ 214889 w 2876133"/>
                  <a:gd name="connsiteY0" fmla="*/ 1083174 h 1159692"/>
                  <a:gd name="connsiteX1" fmla="*/ 1479696 w 2876133"/>
                  <a:gd name="connsiteY1" fmla="*/ 6654 h 1159692"/>
                  <a:gd name="connsiteX2" fmla="*/ 2574633 w 2876133"/>
                  <a:gd name="connsiteY2" fmla="*/ 1159692 h 1159692"/>
                  <a:gd name="connsiteX3" fmla="*/ 214889 w 2876133"/>
                  <a:gd name="connsiteY3" fmla="*/ 1083174 h 1159692"/>
                  <a:gd name="connsiteX0" fmla="*/ 195723 w 2856967"/>
                  <a:gd name="connsiteY0" fmla="*/ 1083174 h 1159692"/>
                  <a:gd name="connsiteX1" fmla="*/ 1460530 w 2856967"/>
                  <a:gd name="connsiteY1" fmla="*/ 6654 h 1159692"/>
                  <a:gd name="connsiteX2" fmla="*/ 2555467 w 2856967"/>
                  <a:gd name="connsiteY2" fmla="*/ 1159692 h 1159692"/>
                  <a:gd name="connsiteX3" fmla="*/ 195723 w 2856967"/>
                  <a:gd name="connsiteY3" fmla="*/ 1083174 h 1159692"/>
                  <a:gd name="connsiteX0" fmla="*/ 196629 w 2857873"/>
                  <a:gd name="connsiteY0" fmla="*/ 1083174 h 1159692"/>
                  <a:gd name="connsiteX1" fmla="*/ 1461436 w 2857873"/>
                  <a:gd name="connsiteY1" fmla="*/ 6654 h 1159692"/>
                  <a:gd name="connsiteX2" fmla="*/ 2556373 w 2857873"/>
                  <a:gd name="connsiteY2" fmla="*/ 1159692 h 1159692"/>
                  <a:gd name="connsiteX3" fmla="*/ 196629 w 2857873"/>
                  <a:gd name="connsiteY3" fmla="*/ 1083174 h 1159692"/>
                  <a:gd name="connsiteX0" fmla="*/ 196629 w 2862772"/>
                  <a:gd name="connsiteY0" fmla="*/ 1076757 h 1153275"/>
                  <a:gd name="connsiteX1" fmla="*/ 1461436 w 2862772"/>
                  <a:gd name="connsiteY1" fmla="*/ 237 h 1153275"/>
                  <a:gd name="connsiteX2" fmla="*/ 2556373 w 2862772"/>
                  <a:gd name="connsiteY2" fmla="*/ 1153275 h 1153275"/>
                  <a:gd name="connsiteX3" fmla="*/ 196629 w 2862772"/>
                  <a:gd name="connsiteY3" fmla="*/ 1076757 h 1153275"/>
                  <a:gd name="connsiteX0" fmla="*/ 198275 w 2862338"/>
                  <a:gd name="connsiteY0" fmla="*/ 1073493 h 1150011"/>
                  <a:gd name="connsiteX1" fmla="*/ 1446690 w 2862338"/>
                  <a:gd name="connsiteY1" fmla="*/ 239 h 1150011"/>
                  <a:gd name="connsiteX2" fmla="*/ 2558019 w 2862338"/>
                  <a:gd name="connsiteY2" fmla="*/ 1150011 h 1150011"/>
                  <a:gd name="connsiteX3" fmla="*/ 198275 w 2862338"/>
                  <a:gd name="connsiteY3" fmla="*/ 1073493 h 1150011"/>
                  <a:gd name="connsiteX0" fmla="*/ 198275 w 2866152"/>
                  <a:gd name="connsiteY0" fmla="*/ 1075789 h 1152307"/>
                  <a:gd name="connsiteX1" fmla="*/ 1446690 w 2866152"/>
                  <a:gd name="connsiteY1" fmla="*/ 2535 h 1152307"/>
                  <a:gd name="connsiteX2" fmla="*/ 2558019 w 2866152"/>
                  <a:gd name="connsiteY2" fmla="*/ 1152307 h 1152307"/>
                  <a:gd name="connsiteX3" fmla="*/ 198275 w 2866152"/>
                  <a:gd name="connsiteY3" fmla="*/ 1075789 h 115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6152" h="1152307">
                    <a:moveTo>
                      <a:pt x="198275" y="1075789"/>
                    </a:moveTo>
                    <a:cubicBezTo>
                      <a:pt x="-509551" y="384377"/>
                      <a:pt x="860588" y="7796"/>
                      <a:pt x="1446690" y="2535"/>
                    </a:cubicBezTo>
                    <a:cubicBezTo>
                      <a:pt x="1920346" y="-38823"/>
                      <a:pt x="3534406" y="429255"/>
                      <a:pt x="2558019" y="1152307"/>
                    </a:cubicBezTo>
                    <a:cubicBezTo>
                      <a:pt x="2337655" y="1034466"/>
                      <a:pt x="1323656" y="377453"/>
                      <a:pt x="198275" y="1075789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49">
                <a:extLst>
                  <a:ext uri="{FF2B5EF4-FFF2-40B4-BE49-F238E27FC236}">
                    <a16:creationId xmlns:a16="http://schemas.microsoft.com/office/drawing/2014/main" id="{7225372F-683D-462F-B261-26EAD3C8FCA8}"/>
                  </a:ext>
                </a:extLst>
              </p:cNvPr>
              <p:cNvSpPr/>
              <p:nvPr/>
            </p:nvSpPr>
            <p:spPr>
              <a:xfrm rot="18290683">
                <a:off x="749383" y="5406586"/>
                <a:ext cx="853227" cy="1056991"/>
              </a:xfrm>
              <a:custGeom>
                <a:avLst/>
                <a:gdLst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705118 w 4601472"/>
                  <a:gd name="connsiteY9" fmla="*/ 449745 h 5678061"/>
                  <a:gd name="connsiteX10" fmla="*/ 1705118 w 4601472"/>
                  <a:gd name="connsiteY10" fmla="*/ 171442 h 5678061"/>
                  <a:gd name="connsiteX11" fmla="*/ 1907305 w 4601472"/>
                  <a:gd name="connsiteY11" fmla="*/ 267092 h 5678061"/>
                  <a:gd name="connsiteX12" fmla="*/ 2153904 w 4601472"/>
                  <a:gd name="connsiteY12" fmla="*/ 411387 h 5678061"/>
                  <a:gd name="connsiteX13" fmla="*/ 2201431 w 4601472"/>
                  <a:gd name="connsiteY13" fmla="*/ 444110 h 5678061"/>
                  <a:gd name="connsiteX14" fmla="*/ 2201688 w 4601472"/>
                  <a:gd name="connsiteY14" fmla="*/ 450769 h 5678061"/>
                  <a:gd name="connsiteX15" fmla="*/ 2073210 w 4601472"/>
                  <a:gd name="connsiteY15" fmla="*/ 729623 h 5678061"/>
                  <a:gd name="connsiteX16" fmla="*/ 2031645 w 4601472"/>
                  <a:gd name="connsiteY16" fmla="*/ 838949 h 5678061"/>
                  <a:gd name="connsiteX17" fmla="*/ 1855983 w 4601472"/>
                  <a:gd name="connsiteY17" fmla="*/ 720160 h 5678061"/>
                  <a:gd name="connsiteX18" fmla="*/ 690297 w 4601472"/>
                  <a:gd name="connsiteY18" fmla="*/ 525767 h 5678061"/>
                  <a:gd name="connsiteX19" fmla="*/ 1319272 w 4601472"/>
                  <a:gd name="connsiteY19" fmla="*/ 3522302 h 5678061"/>
                  <a:gd name="connsiteX20" fmla="*/ 3911175 w 4601472"/>
                  <a:gd name="connsiteY20" fmla="*/ 5152294 h 5678061"/>
                  <a:gd name="connsiteX21" fmla="*/ 4069204 w 4601472"/>
                  <a:gd name="connsiteY21" fmla="*/ 3691986 h 5678061"/>
                  <a:gd name="connsiteX22" fmla="*/ 4484962 w 4601472"/>
                  <a:gd name="connsiteY22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705118 w 4601472"/>
                  <a:gd name="connsiteY9" fmla="*/ 171442 h 5678061"/>
                  <a:gd name="connsiteX10" fmla="*/ 1907305 w 4601472"/>
                  <a:gd name="connsiteY10" fmla="*/ 267092 h 5678061"/>
                  <a:gd name="connsiteX11" fmla="*/ 2153904 w 4601472"/>
                  <a:gd name="connsiteY11" fmla="*/ 411387 h 5678061"/>
                  <a:gd name="connsiteX12" fmla="*/ 2201431 w 4601472"/>
                  <a:gd name="connsiteY12" fmla="*/ 444110 h 5678061"/>
                  <a:gd name="connsiteX13" fmla="*/ 2201688 w 4601472"/>
                  <a:gd name="connsiteY13" fmla="*/ 450769 h 5678061"/>
                  <a:gd name="connsiteX14" fmla="*/ 2073210 w 4601472"/>
                  <a:gd name="connsiteY14" fmla="*/ 729623 h 5678061"/>
                  <a:gd name="connsiteX15" fmla="*/ 2031645 w 4601472"/>
                  <a:gd name="connsiteY15" fmla="*/ 838949 h 5678061"/>
                  <a:gd name="connsiteX16" fmla="*/ 1855983 w 4601472"/>
                  <a:gd name="connsiteY16" fmla="*/ 720160 h 5678061"/>
                  <a:gd name="connsiteX17" fmla="*/ 690297 w 4601472"/>
                  <a:gd name="connsiteY17" fmla="*/ 525767 h 5678061"/>
                  <a:gd name="connsiteX18" fmla="*/ 1319272 w 4601472"/>
                  <a:gd name="connsiteY18" fmla="*/ 3522302 h 5678061"/>
                  <a:gd name="connsiteX19" fmla="*/ 3911175 w 4601472"/>
                  <a:gd name="connsiteY19" fmla="*/ 5152294 h 5678061"/>
                  <a:gd name="connsiteX20" fmla="*/ 4069204 w 4601472"/>
                  <a:gd name="connsiteY20" fmla="*/ 3691986 h 5678061"/>
                  <a:gd name="connsiteX21" fmla="*/ 4484962 w 4601472"/>
                  <a:gd name="connsiteY2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907305 w 4601472"/>
                  <a:gd name="connsiteY9" fmla="*/ 267092 h 5678061"/>
                  <a:gd name="connsiteX10" fmla="*/ 2153904 w 4601472"/>
                  <a:gd name="connsiteY10" fmla="*/ 411387 h 5678061"/>
                  <a:gd name="connsiteX11" fmla="*/ 2201431 w 4601472"/>
                  <a:gd name="connsiteY11" fmla="*/ 444110 h 5678061"/>
                  <a:gd name="connsiteX12" fmla="*/ 2201688 w 4601472"/>
                  <a:gd name="connsiteY12" fmla="*/ 450769 h 5678061"/>
                  <a:gd name="connsiteX13" fmla="*/ 2073210 w 4601472"/>
                  <a:gd name="connsiteY13" fmla="*/ 729623 h 5678061"/>
                  <a:gd name="connsiteX14" fmla="*/ 2031645 w 4601472"/>
                  <a:gd name="connsiteY14" fmla="*/ 838949 h 5678061"/>
                  <a:gd name="connsiteX15" fmla="*/ 1855983 w 4601472"/>
                  <a:gd name="connsiteY15" fmla="*/ 720160 h 5678061"/>
                  <a:gd name="connsiteX16" fmla="*/ 690297 w 4601472"/>
                  <a:gd name="connsiteY16" fmla="*/ 525767 h 5678061"/>
                  <a:gd name="connsiteX17" fmla="*/ 1319272 w 4601472"/>
                  <a:gd name="connsiteY17" fmla="*/ 3522302 h 5678061"/>
                  <a:gd name="connsiteX18" fmla="*/ 3911175 w 4601472"/>
                  <a:gd name="connsiteY18" fmla="*/ 5152294 h 5678061"/>
                  <a:gd name="connsiteX19" fmla="*/ 4069204 w 4601472"/>
                  <a:gd name="connsiteY19" fmla="*/ 3691986 h 5678061"/>
                  <a:gd name="connsiteX20" fmla="*/ 4484962 w 4601472"/>
                  <a:gd name="connsiteY20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153904 w 4601472"/>
                  <a:gd name="connsiteY9" fmla="*/ 411387 h 5678061"/>
                  <a:gd name="connsiteX10" fmla="*/ 2201431 w 4601472"/>
                  <a:gd name="connsiteY10" fmla="*/ 444110 h 5678061"/>
                  <a:gd name="connsiteX11" fmla="*/ 2201688 w 4601472"/>
                  <a:gd name="connsiteY11" fmla="*/ 450769 h 5678061"/>
                  <a:gd name="connsiteX12" fmla="*/ 2073210 w 4601472"/>
                  <a:gd name="connsiteY12" fmla="*/ 729623 h 5678061"/>
                  <a:gd name="connsiteX13" fmla="*/ 2031645 w 4601472"/>
                  <a:gd name="connsiteY13" fmla="*/ 838949 h 5678061"/>
                  <a:gd name="connsiteX14" fmla="*/ 1855983 w 4601472"/>
                  <a:gd name="connsiteY14" fmla="*/ 720160 h 5678061"/>
                  <a:gd name="connsiteX15" fmla="*/ 690297 w 4601472"/>
                  <a:gd name="connsiteY15" fmla="*/ 525767 h 5678061"/>
                  <a:gd name="connsiteX16" fmla="*/ 1319272 w 4601472"/>
                  <a:gd name="connsiteY16" fmla="*/ 3522302 h 5678061"/>
                  <a:gd name="connsiteX17" fmla="*/ 3911175 w 4601472"/>
                  <a:gd name="connsiteY17" fmla="*/ 5152294 h 5678061"/>
                  <a:gd name="connsiteX18" fmla="*/ 4069204 w 4601472"/>
                  <a:gd name="connsiteY18" fmla="*/ 3691986 h 5678061"/>
                  <a:gd name="connsiteX19" fmla="*/ 4484962 w 4601472"/>
                  <a:gd name="connsiteY19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153904 w 4601472"/>
                  <a:gd name="connsiteY9" fmla="*/ 411387 h 5678061"/>
                  <a:gd name="connsiteX10" fmla="*/ 2201431 w 4601472"/>
                  <a:gd name="connsiteY10" fmla="*/ 444110 h 5678061"/>
                  <a:gd name="connsiteX11" fmla="*/ 2073210 w 4601472"/>
                  <a:gd name="connsiteY11" fmla="*/ 729623 h 5678061"/>
                  <a:gd name="connsiteX12" fmla="*/ 2031645 w 4601472"/>
                  <a:gd name="connsiteY12" fmla="*/ 838949 h 5678061"/>
                  <a:gd name="connsiteX13" fmla="*/ 1855983 w 4601472"/>
                  <a:gd name="connsiteY13" fmla="*/ 720160 h 5678061"/>
                  <a:gd name="connsiteX14" fmla="*/ 690297 w 4601472"/>
                  <a:gd name="connsiteY14" fmla="*/ 525767 h 5678061"/>
                  <a:gd name="connsiteX15" fmla="*/ 1319272 w 4601472"/>
                  <a:gd name="connsiteY15" fmla="*/ 3522302 h 5678061"/>
                  <a:gd name="connsiteX16" fmla="*/ 3911175 w 4601472"/>
                  <a:gd name="connsiteY16" fmla="*/ 5152294 h 5678061"/>
                  <a:gd name="connsiteX17" fmla="*/ 4069204 w 4601472"/>
                  <a:gd name="connsiteY17" fmla="*/ 3691986 h 5678061"/>
                  <a:gd name="connsiteX18" fmla="*/ 4484962 w 4601472"/>
                  <a:gd name="connsiteY18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153904 w 4601472"/>
                  <a:gd name="connsiteY9" fmla="*/ 411387 h 5678061"/>
                  <a:gd name="connsiteX10" fmla="*/ 2073210 w 4601472"/>
                  <a:gd name="connsiteY10" fmla="*/ 729623 h 5678061"/>
                  <a:gd name="connsiteX11" fmla="*/ 2031645 w 4601472"/>
                  <a:gd name="connsiteY11" fmla="*/ 838949 h 5678061"/>
                  <a:gd name="connsiteX12" fmla="*/ 1855983 w 4601472"/>
                  <a:gd name="connsiteY12" fmla="*/ 720160 h 5678061"/>
                  <a:gd name="connsiteX13" fmla="*/ 690297 w 4601472"/>
                  <a:gd name="connsiteY13" fmla="*/ 525767 h 5678061"/>
                  <a:gd name="connsiteX14" fmla="*/ 1319272 w 4601472"/>
                  <a:gd name="connsiteY14" fmla="*/ 3522302 h 5678061"/>
                  <a:gd name="connsiteX15" fmla="*/ 3911175 w 4601472"/>
                  <a:gd name="connsiteY15" fmla="*/ 5152294 h 5678061"/>
                  <a:gd name="connsiteX16" fmla="*/ 4069204 w 4601472"/>
                  <a:gd name="connsiteY16" fmla="*/ 3691986 h 5678061"/>
                  <a:gd name="connsiteX17" fmla="*/ 4484962 w 4601472"/>
                  <a:gd name="connsiteY17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073210 w 4601472"/>
                  <a:gd name="connsiteY9" fmla="*/ 729623 h 5678061"/>
                  <a:gd name="connsiteX10" fmla="*/ 2031645 w 4601472"/>
                  <a:gd name="connsiteY10" fmla="*/ 838949 h 5678061"/>
                  <a:gd name="connsiteX11" fmla="*/ 1855983 w 4601472"/>
                  <a:gd name="connsiteY11" fmla="*/ 720160 h 5678061"/>
                  <a:gd name="connsiteX12" fmla="*/ 690297 w 4601472"/>
                  <a:gd name="connsiteY12" fmla="*/ 525767 h 5678061"/>
                  <a:gd name="connsiteX13" fmla="*/ 1319272 w 4601472"/>
                  <a:gd name="connsiteY13" fmla="*/ 3522302 h 5678061"/>
                  <a:gd name="connsiteX14" fmla="*/ 3911175 w 4601472"/>
                  <a:gd name="connsiteY14" fmla="*/ 5152294 h 5678061"/>
                  <a:gd name="connsiteX15" fmla="*/ 4069204 w 4601472"/>
                  <a:gd name="connsiteY15" fmla="*/ 3691986 h 5678061"/>
                  <a:gd name="connsiteX16" fmla="*/ 4484962 w 4601472"/>
                  <a:gd name="connsiteY16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073210 w 4601472"/>
                  <a:gd name="connsiteY9" fmla="*/ 729623 h 5678061"/>
                  <a:gd name="connsiteX10" fmla="*/ 1855983 w 4601472"/>
                  <a:gd name="connsiteY10" fmla="*/ 720160 h 5678061"/>
                  <a:gd name="connsiteX11" fmla="*/ 690297 w 4601472"/>
                  <a:gd name="connsiteY11" fmla="*/ 525767 h 5678061"/>
                  <a:gd name="connsiteX12" fmla="*/ 1319272 w 4601472"/>
                  <a:gd name="connsiteY12" fmla="*/ 3522302 h 5678061"/>
                  <a:gd name="connsiteX13" fmla="*/ 3911175 w 4601472"/>
                  <a:gd name="connsiteY13" fmla="*/ 5152294 h 5678061"/>
                  <a:gd name="connsiteX14" fmla="*/ 4069204 w 4601472"/>
                  <a:gd name="connsiteY14" fmla="*/ 3691986 h 5678061"/>
                  <a:gd name="connsiteX15" fmla="*/ 4484962 w 4601472"/>
                  <a:gd name="connsiteY15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855983 w 4601472"/>
                  <a:gd name="connsiteY9" fmla="*/ 720160 h 5678061"/>
                  <a:gd name="connsiteX10" fmla="*/ 690297 w 4601472"/>
                  <a:gd name="connsiteY10" fmla="*/ 525767 h 5678061"/>
                  <a:gd name="connsiteX11" fmla="*/ 1319272 w 4601472"/>
                  <a:gd name="connsiteY11" fmla="*/ 3522302 h 5678061"/>
                  <a:gd name="connsiteX12" fmla="*/ 3911175 w 4601472"/>
                  <a:gd name="connsiteY12" fmla="*/ 5152294 h 5678061"/>
                  <a:gd name="connsiteX13" fmla="*/ 4069204 w 4601472"/>
                  <a:gd name="connsiteY13" fmla="*/ 3691986 h 5678061"/>
                  <a:gd name="connsiteX14" fmla="*/ 4484962 w 4601472"/>
                  <a:gd name="connsiteY14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690297 w 4601472"/>
                  <a:gd name="connsiteY9" fmla="*/ 525767 h 5678061"/>
                  <a:gd name="connsiteX10" fmla="*/ 1319272 w 4601472"/>
                  <a:gd name="connsiteY10" fmla="*/ 3522302 h 5678061"/>
                  <a:gd name="connsiteX11" fmla="*/ 3911175 w 4601472"/>
                  <a:gd name="connsiteY11" fmla="*/ 5152294 h 5678061"/>
                  <a:gd name="connsiteX12" fmla="*/ 4069204 w 4601472"/>
                  <a:gd name="connsiteY12" fmla="*/ 3691986 h 5678061"/>
                  <a:gd name="connsiteX13" fmla="*/ 4484962 w 4601472"/>
                  <a:gd name="connsiteY13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690297 w 4601472"/>
                  <a:gd name="connsiteY9" fmla="*/ 525767 h 5678061"/>
                  <a:gd name="connsiteX10" fmla="*/ 1296842 w 4601472"/>
                  <a:gd name="connsiteY10" fmla="*/ 3545654 h 5678061"/>
                  <a:gd name="connsiteX11" fmla="*/ 3911175 w 4601472"/>
                  <a:gd name="connsiteY11" fmla="*/ 5152294 h 5678061"/>
                  <a:gd name="connsiteX12" fmla="*/ 4069204 w 4601472"/>
                  <a:gd name="connsiteY12" fmla="*/ 3691986 h 5678061"/>
                  <a:gd name="connsiteX13" fmla="*/ 4484962 w 4601472"/>
                  <a:gd name="connsiteY13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296842 w 4601472"/>
                  <a:gd name="connsiteY9" fmla="*/ 3545654 h 5678061"/>
                  <a:gd name="connsiteX10" fmla="*/ 3911175 w 4601472"/>
                  <a:gd name="connsiteY10" fmla="*/ 5152294 h 5678061"/>
                  <a:gd name="connsiteX11" fmla="*/ 4069204 w 4601472"/>
                  <a:gd name="connsiteY11" fmla="*/ 3691986 h 5678061"/>
                  <a:gd name="connsiteX12" fmla="*/ 4484962 w 4601472"/>
                  <a:gd name="connsiteY12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7918 w 4601472"/>
                  <a:gd name="connsiteY7" fmla="*/ 449745 h 5678061"/>
                  <a:gd name="connsiteX8" fmla="*/ 1296842 w 4601472"/>
                  <a:gd name="connsiteY8" fmla="*/ 3545654 h 5678061"/>
                  <a:gd name="connsiteX9" fmla="*/ 3911175 w 4601472"/>
                  <a:gd name="connsiteY9" fmla="*/ 5152294 h 5678061"/>
                  <a:gd name="connsiteX10" fmla="*/ 4069204 w 4601472"/>
                  <a:gd name="connsiteY10" fmla="*/ 3691986 h 5678061"/>
                  <a:gd name="connsiteX11" fmla="*/ 4484962 w 4601472"/>
                  <a:gd name="connsiteY1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63552 w 4601472"/>
                  <a:gd name="connsiteY7" fmla="*/ 438860 h 5678061"/>
                  <a:gd name="connsiteX8" fmla="*/ 1296842 w 4601472"/>
                  <a:gd name="connsiteY8" fmla="*/ 3545654 h 5678061"/>
                  <a:gd name="connsiteX9" fmla="*/ 3911175 w 4601472"/>
                  <a:gd name="connsiteY9" fmla="*/ 5152294 h 5678061"/>
                  <a:gd name="connsiteX10" fmla="*/ 4069204 w 4601472"/>
                  <a:gd name="connsiteY10" fmla="*/ 3691986 h 5678061"/>
                  <a:gd name="connsiteX11" fmla="*/ 4484962 w 4601472"/>
                  <a:gd name="connsiteY1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84859 w 4601472"/>
                  <a:gd name="connsiteY7" fmla="*/ 447239 h 5678061"/>
                  <a:gd name="connsiteX8" fmla="*/ 1296842 w 4601472"/>
                  <a:gd name="connsiteY8" fmla="*/ 3545654 h 5678061"/>
                  <a:gd name="connsiteX9" fmla="*/ 3911175 w 4601472"/>
                  <a:gd name="connsiteY9" fmla="*/ 5152294 h 5678061"/>
                  <a:gd name="connsiteX10" fmla="*/ 4069204 w 4601472"/>
                  <a:gd name="connsiteY10" fmla="*/ 3691986 h 5678061"/>
                  <a:gd name="connsiteX11" fmla="*/ 4484962 w 4601472"/>
                  <a:gd name="connsiteY1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9258 w 4601472"/>
                  <a:gd name="connsiteY6" fmla="*/ 36846 h 5678061"/>
                  <a:gd name="connsiteX7" fmla="*/ 1284859 w 4601472"/>
                  <a:gd name="connsiteY7" fmla="*/ 447239 h 5678061"/>
                  <a:gd name="connsiteX8" fmla="*/ 1296842 w 4601472"/>
                  <a:gd name="connsiteY8" fmla="*/ 3545654 h 5678061"/>
                  <a:gd name="connsiteX9" fmla="*/ 3911175 w 4601472"/>
                  <a:gd name="connsiteY9" fmla="*/ 5152294 h 5678061"/>
                  <a:gd name="connsiteX10" fmla="*/ 4069204 w 4601472"/>
                  <a:gd name="connsiteY10" fmla="*/ 3691986 h 5678061"/>
                  <a:gd name="connsiteX11" fmla="*/ 4484962 w 4601472"/>
                  <a:gd name="connsiteY1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84859 w 4601472"/>
                  <a:gd name="connsiteY6" fmla="*/ 447239 h 5678061"/>
                  <a:gd name="connsiteX7" fmla="*/ 1296842 w 4601472"/>
                  <a:gd name="connsiteY7" fmla="*/ 3545654 h 5678061"/>
                  <a:gd name="connsiteX8" fmla="*/ 3911175 w 4601472"/>
                  <a:gd name="connsiteY8" fmla="*/ 5152294 h 5678061"/>
                  <a:gd name="connsiteX9" fmla="*/ 4069204 w 4601472"/>
                  <a:gd name="connsiteY9" fmla="*/ 3691986 h 5678061"/>
                  <a:gd name="connsiteX10" fmla="*/ 4484962 w 4601472"/>
                  <a:gd name="connsiteY10" fmla="*/ 3655785 h 5678061"/>
                  <a:gd name="connsiteX0" fmla="*/ 4195201 w 4311711"/>
                  <a:gd name="connsiteY0" fmla="*/ 3819268 h 5841544"/>
                  <a:gd name="connsiteX1" fmla="*/ 4236713 w 4311711"/>
                  <a:gd name="connsiteY1" fmla="*/ 3982872 h 5841544"/>
                  <a:gd name="connsiteX2" fmla="*/ 3875930 w 4311711"/>
                  <a:gd name="connsiteY2" fmla="*/ 5681368 h 5841544"/>
                  <a:gd name="connsiteX3" fmla="*/ 663920 w 4311711"/>
                  <a:gd name="connsiteY3" fmla="*/ 3940301 h 5841544"/>
                  <a:gd name="connsiteX4" fmla="*/ 146020 w 4311711"/>
                  <a:gd name="connsiteY4" fmla="*/ 323659 h 5841544"/>
                  <a:gd name="connsiteX5" fmla="*/ 959237 w 4311711"/>
                  <a:gd name="connsiteY5" fmla="*/ 205947 h 5841544"/>
                  <a:gd name="connsiteX6" fmla="*/ 995098 w 4311711"/>
                  <a:gd name="connsiteY6" fmla="*/ 610722 h 5841544"/>
                  <a:gd name="connsiteX7" fmla="*/ 1007081 w 4311711"/>
                  <a:gd name="connsiteY7" fmla="*/ 3709137 h 5841544"/>
                  <a:gd name="connsiteX8" fmla="*/ 3621414 w 4311711"/>
                  <a:gd name="connsiteY8" fmla="*/ 5315777 h 5841544"/>
                  <a:gd name="connsiteX9" fmla="*/ 3779443 w 4311711"/>
                  <a:gd name="connsiteY9" fmla="*/ 3855469 h 5841544"/>
                  <a:gd name="connsiteX10" fmla="*/ 4195201 w 4311711"/>
                  <a:gd name="connsiteY10" fmla="*/ 3819268 h 5841544"/>
                  <a:gd name="connsiteX0" fmla="*/ 3697985 w 3814495"/>
                  <a:gd name="connsiteY0" fmla="*/ 3613321 h 5590453"/>
                  <a:gd name="connsiteX1" fmla="*/ 3739497 w 3814495"/>
                  <a:gd name="connsiteY1" fmla="*/ 3776925 h 5590453"/>
                  <a:gd name="connsiteX2" fmla="*/ 3378714 w 3814495"/>
                  <a:gd name="connsiteY2" fmla="*/ 5475421 h 5590453"/>
                  <a:gd name="connsiteX3" fmla="*/ 166704 w 3814495"/>
                  <a:gd name="connsiteY3" fmla="*/ 3734354 h 5590453"/>
                  <a:gd name="connsiteX4" fmla="*/ 462021 w 3814495"/>
                  <a:gd name="connsiteY4" fmla="*/ 0 h 5590453"/>
                  <a:gd name="connsiteX5" fmla="*/ 497882 w 3814495"/>
                  <a:gd name="connsiteY5" fmla="*/ 404775 h 5590453"/>
                  <a:gd name="connsiteX6" fmla="*/ 509865 w 3814495"/>
                  <a:gd name="connsiteY6" fmla="*/ 3503190 h 5590453"/>
                  <a:gd name="connsiteX7" fmla="*/ 3124198 w 3814495"/>
                  <a:gd name="connsiteY7" fmla="*/ 5109830 h 5590453"/>
                  <a:gd name="connsiteX8" fmla="*/ 3282227 w 3814495"/>
                  <a:gd name="connsiteY8" fmla="*/ 3649522 h 5590453"/>
                  <a:gd name="connsiteX9" fmla="*/ 3697985 w 3814495"/>
                  <a:gd name="connsiteY9" fmla="*/ 3613321 h 5590453"/>
                  <a:gd name="connsiteX0" fmla="*/ 4392703 w 4509213"/>
                  <a:gd name="connsiteY0" fmla="*/ 3631631 h 5608763"/>
                  <a:gd name="connsiteX1" fmla="*/ 4434215 w 4509213"/>
                  <a:gd name="connsiteY1" fmla="*/ 3795235 h 5608763"/>
                  <a:gd name="connsiteX2" fmla="*/ 4073432 w 4509213"/>
                  <a:gd name="connsiteY2" fmla="*/ 5493731 h 5608763"/>
                  <a:gd name="connsiteX3" fmla="*/ 861422 w 4509213"/>
                  <a:gd name="connsiteY3" fmla="*/ 3752664 h 5608763"/>
                  <a:gd name="connsiteX4" fmla="*/ 1156739 w 4509213"/>
                  <a:gd name="connsiteY4" fmla="*/ 18310 h 5608763"/>
                  <a:gd name="connsiteX5" fmla="*/ 1192600 w 4509213"/>
                  <a:gd name="connsiteY5" fmla="*/ 423085 h 5608763"/>
                  <a:gd name="connsiteX6" fmla="*/ 1204583 w 4509213"/>
                  <a:gd name="connsiteY6" fmla="*/ 3521500 h 5608763"/>
                  <a:gd name="connsiteX7" fmla="*/ 3818916 w 4509213"/>
                  <a:gd name="connsiteY7" fmla="*/ 5128140 h 5608763"/>
                  <a:gd name="connsiteX8" fmla="*/ 3976945 w 4509213"/>
                  <a:gd name="connsiteY8" fmla="*/ 3667832 h 5608763"/>
                  <a:gd name="connsiteX9" fmla="*/ 4392703 w 4509213"/>
                  <a:gd name="connsiteY9" fmla="*/ 3631631 h 5608763"/>
                  <a:gd name="connsiteX0" fmla="*/ 4415405 w 4745657"/>
                  <a:gd name="connsiteY0" fmla="*/ 3630957 h 5127942"/>
                  <a:gd name="connsiteX1" fmla="*/ 4456917 w 4745657"/>
                  <a:gd name="connsiteY1" fmla="*/ 3794561 h 5127942"/>
                  <a:gd name="connsiteX2" fmla="*/ 4544764 w 4745657"/>
                  <a:gd name="connsiteY2" fmla="*/ 4718248 h 5127942"/>
                  <a:gd name="connsiteX3" fmla="*/ 884124 w 4745657"/>
                  <a:gd name="connsiteY3" fmla="*/ 3751990 h 5127942"/>
                  <a:gd name="connsiteX4" fmla="*/ 1179441 w 4745657"/>
                  <a:gd name="connsiteY4" fmla="*/ 17636 h 5127942"/>
                  <a:gd name="connsiteX5" fmla="*/ 1215302 w 4745657"/>
                  <a:gd name="connsiteY5" fmla="*/ 422411 h 5127942"/>
                  <a:gd name="connsiteX6" fmla="*/ 1227285 w 4745657"/>
                  <a:gd name="connsiteY6" fmla="*/ 3520826 h 5127942"/>
                  <a:gd name="connsiteX7" fmla="*/ 3841618 w 4745657"/>
                  <a:gd name="connsiteY7" fmla="*/ 5127466 h 5127942"/>
                  <a:gd name="connsiteX8" fmla="*/ 3999647 w 4745657"/>
                  <a:gd name="connsiteY8" fmla="*/ 3667158 h 5127942"/>
                  <a:gd name="connsiteX9" fmla="*/ 4415405 w 4745657"/>
                  <a:gd name="connsiteY9" fmla="*/ 3630957 h 5127942"/>
                  <a:gd name="connsiteX0" fmla="*/ 4415405 w 4745657"/>
                  <a:gd name="connsiteY0" fmla="*/ 3630957 h 5629877"/>
                  <a:gd name="connsiteX1" fmla="*/ 4456917 w 4745657"/>
                  <a:gd name="connsiteY1" fmla="*/ 3794561 h 5629877"/>
                  <a:gd name="connsiteX2" fmla="*/ 4544764 w 4745657"/>
                  <a:gd name="connsiteY2" fmla="*/ 4718248 h 5629877"/>
                  <a:gd name="connsiteX3" fmla="*/ 884124 w 4745657"/>
                  <a:gd name="connsiteY3" fmla="*/ 3751990 h 5629877"/>
                  <a:gd name="connsiteX4" fmla="*/ 1179441 w 4745657"/>
                  <a:gd name="connsiteY4" fmla="*/ 17636 h 5629877"/>
                  <a:gd name="connsiteX5" fmla="*/ 1215302 w 4745657"/>
                  <a:gd name="connsiteY5" fmla="*/ 422411 h 5629877"/>
                  <a:gd name="connsiteX6" fmla="*/ 1227285 w 4745657"/>
                  <a:gd name="connsiteY6" fmla="*/ 3520826 h 5629877"/>
                  <a:gd name="connsiteX7" fmla="*/ 3841618 w 4745657"/>
                  <a:gd name="connsiteY7" fmla="*/ 5127466 h 5629877"/>
                  <a:gd name="connsiteX8" fmla="*/ 3999647 w 4745657"/>
                  <a:gd name="connsiteY8" fmla="*/ 3667158 h 5629877"/>
                  <a:gd name="connsiteX9" fmla="*/ 4415405 w 4745657"/>
                  <a:gd name="connsiteY9" fmla="*/ 3630957 h 5629877"/>
                  <a:gd name="connsiteX0" fmla="*/ 4415405 w 4544764"/>
                  <a:gd name="connsiteY0" fmla="*/ 3630957 h 5629877"/>
                  <a:gd name="connsiteX1" fmla="*/ 4544764 w 4544764"/>
                  <a:gd name="connsiteY1" fmla="*/ 4718248 h 5629877"/>
                  <a:gd name="connsiteX2" fmla="*/ 884124 w 4544764"/>
                  <a:gd name="connsiteY2" fmla="*/ 3751990 h 5629877"/>
                  <a:gd name="connsiteX3" fmla="*/ 1179441 w 4544764"/>
                  <a:gd name="connsiteY3" fmla="*/ 17636 h 5629877"/>
                  <a:gd name="connsiteX4" fmla="*/ 1215302 w 4544764"/>
                  <a:gd name="connsiteY4" fmla="*/ 422411 h 5629877"/>
                  <a:gd name="connsiteX5" fmla="*/ 1227285 w 4544764"/>
                  <a:gd name="connsiteY5" fmla="*/ 3520826 h 5629877"/>
                  <a:gd name="connsiteX6" fmla="*/ 3841618 w 4544764"/>
                  <a:gd name="connsiteY6" fmla="*/ 5127466 h 5629877"/>
                  <a:gd name="connsiteX7" fmla="*/ 3999647 w 4544764"/>
                  <a:gd name="connsiteY7" fmla="*/ 3667158 h 5629877"/>
                  <a:gd name="connsiteX8" fmla="*/ 4415405 w 4544764"/>
                  <a:gd name="connsiteY8" fmla="*/ 3630957 h 5629877"/>
                  <a:gd name="connsiteX0" fmla="*/ 3999647 w 4544764"/>
                  <a:gd name="connsiteY0" fmla="*/ 3667158 h 5629877"/>
                  <a:gd name="connsiteX1" fmla="*/ 4544764 w 4544764"/>
                  <a:gd name="connsiteY1" fmla="*/ 4718248 h 5629877"/>
                  <a:gd name="connsiteX2" fmla="*/ 884124 w 4544764"/>
                  <a:gd name="connsiteY2" fmla="*/ 3751990 h 5629877"/>
                  <a:gd name="connsiteX3" fmla="*/ 1179441 w 4544764"/>
                  <a:gd name="connsiteY3" fmla="*/ 17636 h 5629877"/>
                  <a:gd name="connsiteX4" fmla="*/ 1215302 w 4544764"/>
                  <a:gd name="connsiteY4" fmla="*/ 422411 h 5629877"/>
                  <a:gd name="connsiteX5" fmla="*/ 1227285 w 4544764"/>
                  <a:gd name="connsiteY5" fmla="*/ 3520826 h 5629877"/>
                  <a:gd name="connsiteX6" fmla="*/ 3841618 w 4544764"/>
                  <a:gd name="connsiteY6" fmla="*/ 5127466 h 5629877"/>
                  <a:gd name="connsiteX7" fmla="*/ 3999647 w 4544764"/>
                  <a:gd name="connsiteY7" fmla="*/ 3667158 h 5629877"/>
                  <a:gd name="connsiteX0" fmla="*/ 4139431 w 4544764"/>
                  <a:gd name="connsiteY0" fmla="*/ 4547366 h 5629877"/>
                  <a:gd name="connsiteX1" fmla="*/ 4544764 w 4544764"/>
                  <a:gd name="connsiteY1" fmla="*/ 4718248 h 5629877"/>
                  <a:gd name="connsiteX2" fmla="*/ 884124 w 4544764"/>
                  <a:gd name="connsiteY2" fmla="*/ 3751990 h 5629877"/>
                  <a:gd name="connsiteX3" fmla="*/ 1179441 w 4544764"/>
                  <a:gd name="connsiteY3" fmla="*/ 17636 h 5629877"/>
                  <a:gd name="connsiteX4" fmla="*/ 1215302 w 4544764"/>
                  <a:gd name="connsiteY4" fmla="*/ 422411 h 5629877"/>
                  <a:gd name="connsiteX5" fmla="*/ 1227285 w 4544764"/>
                  <a:gd name="connsiteY5" fmla="*/ 3520826 h 5629877"/>
                  <a:gd name="connsiteX6" fmla="*/ 3841618 w 4544764"/>
                  <a:gd name="connsiteY6" fmla="*/ 5127466 h 5629877"/>
                  <a:gd name="connsiteX7" fmla="*/ 4139431 w 4544764"/>
                  <a:gd name="connsiteY7" fmla="*/ 4547366 h 5629877"/>
                  <a:gd name="connsiteX0" fmla="*/ 4139431 w 4544764"/>
                  <a:gd name="connsiteY0" fmla="*/ 4547366 h 5629877"/>
                  <a:gd name="connsiteX1" fmla="*/ 4544764 w 4544764"/>
                  <a:gd name="connsiteY1" fmla="*/ 4718248 h 5629877"/>
                  <a:gd name="connsiteX2" fmla="*/ 884124 w 4544764"/>
                  <a:gd name="connsiteY2" fmla="*/ 3751990 h 5629877"/>
                  <a:gd name="connsiteX3" fmla="*/ 1179441 w 4544764"/>
                  <a:gd name="connsiteY3" fmla="*/ 17636 h 5629877"/>
                  <a:gd name="connsiteX4" fmla="*/ 1215302 w 4544764"/>
                  <a:gd name="connsiteY4" fmla="*/ 422411 h 5629877"/>
                  <a:gd name="connsiteX5" fmla="*/ 1227285 w 4544764"/>
                  <a:gd name="connsiteY5" fmla="*/ 3520826 h 5629877"/>
                  <a:gd name="connsiteX6" fmla="*/ 4139431 w 4544764"/>
                  <a:gd name="connsiteY6" fmla="*/ 4547366 h 5629877"/>
                  <a:gd name="connsiteX0" fmla="*/ 4139318 w 4542426"/>
                  <a:gd name="connsiteY0" fmla="*/ 4547328 h 5593381"/>
                  <a:gd name="connsiteX1" fmla="*/ 4542426 w 4542426"/>
                  <a:gd name="connsiteY1" fmla="*/ 4673335 h 5593381"/>
                  <a:gd name="connsiteX2" fmla="*/ 884011 w 4542426"/>
                  <a:gd name="connsiteY2" fmla="*/ 3751952 h 5593381"/>
                  <a:gd name="connsiteX3" fmla="*/ 1179328 w 4542426"/>
                  <a:gd name="connsiteY3" fmla="*/ 17598 h 5593381"/>
                  <a:gd name="connsiteX4" fmla="*/ 1215189 w 4542426"/>
                  <a:gd name="connsiteY4" fmla="*/ 422373 h 5593381"/>
                  <a:gd name="connsiteX5" fmla="*/ 1227172 w 4542426"/>
                  <a:gd name="connsiteY5" fmla="*/ 3520788 h 5593381"/>
                  <a:gd name="connsiteX6" fmla="*/ 4139318 w 4542426"/>
                  <a:gd name="connsiteY6" fmla="*/ 4547328 h 5593381"/>
                  <a:gd name="connsiteX0" fmla="*/ 4139019 w 4536264"/>
                  <a:gd name="connsiteY0" fmla="*/ 4547331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39019 w 4536264"/>
                  <a:gd name="connsiteY6" fmla="*/ 4547331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664776"/>
                  <a:gd name="connsiteX1" fmla="*/ 4536264 w 4536264"/>
                  <a:gd name="connsiteY1" fmla="*/ 4677418 h 5664776"/>
                  <a:gd name="connsiteX2" fmla="*/ 883712 w 4536264"/>
                  <a:gd name="connsiteY2" fmla="*/ 3751955 h 5664776"/>
                  <a:gd name="connsiteX3" fmla="*/ 1179029 w 4536264"/>
                  <a:gd name="connsiteY3" fmla="*/ 17601 h 5664776"/>
                  <a:gd name="connsiteX4" fmla="*/ 1214890 w 4536264"/>
                  <a:gd name="connsiteY4" fmla="*/ 422376 h 5664776"/>
                  <a:gd name="connsiteX5" fmla="*/ 1226873 w 4536264"/>
                  <a:gd name="connsiteY5" fmla="*/ 3520791 h 5664776"/>
                  <a:gd name="connsiteX6" fmla="*/ 4127021 w 4536264"/>
                  <a:gd name="connsiteY6" fmla="*/ 4509260 h 5664776"/>
                  <a:gd name="connsiteX0" fmla="*/ 4127021 w 4536264"/>
                  <a:gd name="connsiteY0" fmla="*/ 4509260 h 5676367"/>
                  <a:gd name="connsiteX1" fmla="*/ 4536264 w 4536264"/>
                  <a:gd name="connsiteY1" fmla="*/ 4677418 h 5676367"/>
                  <a:gd name="connsiteX2" fmla="*/ 883712 w 4536264"/>
                  <a:gd name="connsiteY2" fmla="*/ 3751955 h 5676367"/>
                  <a:gd name="connsiteX3" fmla="*/ 1179029 w 4536264"/>
                  <a:gd name="connsiteY3" fmla="*/ 17601 h 5676367"/>
                  <a:gd name="connsiteX4" fmla="*/ 1214890 w 4536264"/>
                  <a:gd name="connsiteY4" fmla="*/ 422376 h 5676367"/>
                  <a:gd name="connsiteX5" fmla="*/ 1226873 w 4536264"/>
                  <a:gd name="connsiteY5" fmla="*/ 3520791 h 5676367"/>
                  <a:gd name="connsiteX6" fmla="*/ 4127021 w 4536264"/>
                  <a:gd name="connsiteY6" fmla="*/ 4509260 h 5676367"/>
                  <a:gd name="connsiteX0" fmla="*/ 4127021 w 4536264"/>
                  <a:gd name="connsiteY0" fmla="*/ 4509260 h 5682304"/>
                  <a:gd name="connsiteX1" fmla="*/ 4536264 w 4536264"/>
                  <a:gd name="connsiteY1" fmla="*/ 4677418 h 5682304"/>
                  <a:gd name="connsiteX2" fmla="*/ 883712 w 4536264"/>
                  <a:gd name="connsiteY2" fmla="*/ 3751955 h 5682304"/>
                  <a:gd name="connsiteX3" fmla="*/ 1179029 w 4536264"/>
                  <a:gd name="connsiteY3" fmla="*/ 17601 h 5682304"/>
                  <a:gd name="connsiteX4" fmla="*/ 1214890 w 4536264"/>
                  <a:gd name="connsiteY4" fmla="*/ 422376 h 5682304"/>
                  <a:gd name="connsiteX5" fmla="*/ 1226873 w 4536264"/>
                  <a:gd name="connsiteY5" fmla="*/ 3520791 h 5682304"/>
                  <a:gd name="connsiteX6" fmla="*/ 4127021 w 4536264"/>
                  <a:gd name="connsiteY6" fmla="*/ 4509260 h 5682304"/>
                  <a:gd name="connsiteX0" fmla="*/ 4155059 w 4564302"/>
                  <a:gd name="connsiteY0" fmla="*/ 4503008 h 5676052"/>
                  <a:gd name="connsiteX1" fmla="*/ 4564302 w 4564302"/>
                  <a:gd name="connsiteY1" fmla="*/ 4671166 h 5676052"/>
                  <a:gd name="connsiteX2" fmla="*/ 911750 w 4564302"/>
                  <a:gd name="connsiteY2" fmla="*/ 3745703 h 5676052"/>
                  <a:gd name="connsiteX3" fmla="*/ 1207067 w 4564302"/>
                  <a:gd name="connsiteY3" fmla="*/ 11349 h 5676052"/>
                  <a:gd name="connsiteX4" fmla="*/ 1242928 w 4564302"/>
                  <a:gd name="connsiteY4" fmla="*/ 416124 h 5676052"/>
                  <a:gd name="connsiteX5" fmla="*/ 1254911 w 4564302"/>
                  <a:gd name="connsiteY5" fmla="*/ 3514539 h 5676052"/>
                  <a:gd name="connsiteX6" fmla="*/ 4155059 w 4564302"/>
                  <a:gd name="connsiteY6" fmla="*/ 4503008 h 5676052"/>
                  <a:gd name="connsiteX0" fmla="*/ 4166956 w 4576199"/>
                  <a:gd name="connsiteY0" fmla="*/ 4502874 h 5675918"/>
                  <a:gd name="connsiteX1" fmla="*/ 4576199 w 4576199"/>
                  <a:gd name="connsiteY1" fmla="*/ 4671032 h 5675918"/>
                  <a:gd name="connsiteX2" fmla="*/ 923647 w 4576199"/>
                  <a:gd name="connsiteY2" fmla="*/ 3745569 h 5675918"/>
                  <a:gd name="connsiteX3" fmla="*/ 1218964 w 4576199"/>
                  <a:gd name="connsiteY3" fmla="*/ 11215 h 5675918"/>
                  <a:gd name="connsiteX4" fmla="*/ 1254825 w 4576199"/>
                  <a:gd name="connsiteY4" fmla="*/ 415990 h 5675918"/>
                  <a:gd name="connsiteX5" fmla="*/ 1266808 w 4576199"/>
                  <a:gd name="connsiteY5" fmla="*/ 3514405 h 5675918"/>
                  <a:gd name="connsiteX6" fmla="*/ 4166956 w 4576199"/>
                  <a:gd name="connsiteY6" fmla="*/ 4502874 h 5675918"/>
                  <a:gd name="connsiteX0" fmla="*/ 4178451 w 4587694"/>
                  <a:gd name="connsiteY0" fmla="*/ 4502762 h 5683589"/>
                  <a:gd name="connsiteX1" fmla="*/ 4587694 w 4587694"/>
                  <a:gd name="connsiteY1" fmla="*/ 4670920 h 5683589"/>
                  <a:gd name="connsiteX2" fmla="*/ 905270 w 4587694"/>
                  <a:gd name="connsiteY2" fmla="*/ 3779676 h 5683589"/>
                  <a:gd name="connsiteX3" fmla="*/ 1230459 w 4587694"/>
                  <a:gd name="connsiteY3" fmla="*/ 11103 h 5683589"/>
                  <a:gd name="connsiteX4" fmla="*/ 1266320 w 4587694"/>
                  <a:gd name="connsiteY4" fmla="*/ 415878 h 5683589"/>
                  <a:gd name="connsiteX5" fmla="*/ 1278303 w 4587694"/>
                  <a:gd name="connsiteY5" fmla="*/ 3514293 h 5683589"/>
                  <a:gd name="connsiteX6" fmla="*/ 4178451 w 4587694"/>
                  <a:gd name="connsiteY6" fmla="*/ 4502762 h 5683589"/>
                  <a:gd name="connsiteX0" fmla="*/ 4190772 w 4600015"/>
                  <a:gd name="connsiteY0" fmla="*/ 4503206 h 5684033"/>
                  <a:gd name="connsiteX1" fmla="*/ 4600015 w 4600015"/>
                  <a:gd name="connsiteY1" fmla="*/ 4671364 h 5684033"/>
                  <a:gd name="connsiteX2" fmla="*/ 917591 w 4600015"/>
                  <a:gd name="connsiteY2" fmla="*/ 3780120 h 5684033"/>
                  <a:gd name="connsiteX3" fmla="*/ 1242780 w 4600015"/>
                  <a:gd name="connsiteY3" fmla="*/ 11547 h 5684033"/>
                  <a:gd name="connsiteX4" fmla="*/ 1278641 w 4600015"/>
                  <a:gd name="connsiteY4" fmla="*/ 416322 h 5684033"/>
                  <a:gd name="connsiteX5" fmla="*/ 1290624 w 4600015"/>
                  <a:gd name="connsiteY5" fmla="*/ 3514737 h 5684033"/>
                  <a:gd name="connsiteX6" fmla="*/ 4190772 w 4600015"/>
                  <a:gd name="connsiteY6" fmla="*/ 4503206 h 5684033"/>
                  <a:gd name="connsiteX0" fmla="*/ 4190772 w 4600015"/>
                  <a:gd name="connsiteY0" fmla="*/ 4503206 h 5689297"/>
                  <a:gd name="connsiteX1" fmla="*/ 4600015 w 4600015"/>
                  <a:gd name="connsiteY1" fmla="*/ 4671364 h 5689297"/>
                  <a:gd name="connsiteX2" fmla="*/ 917591 w 4600015"/>
                  <a:gd name="connsiteY2" fmla="*/ 3780120 h 5689297"/>
                  <a:gd name="connsiteX3" fmla="*/ 1242780 w 4600015"/>
                  <a:gd name="connsiteY3" fmla="*/ 11547 h 5689297"/>
                  <a:gd name="connsiteX4" fmla="*/ 1278641 w 4600015"/>
                  <a:gd name="connsiteY4" fmla="*/ 416322 h 5689297"/>
                  <a:gd name="connsiteX5" fmla="*/ 1290624 w 4600015"/>
                  <a:gd name="connsiteY5" fmla="*/ 3514737 h 5689297"/>
                  <a:gd name="connsiteX6" fmla="*/ 4190772 w 4600015"/>
                  <a:gd name="connsiteY6" fmla="*/ 4503206 h 5689297"/>
                  <a:gd name="connsiteX0" fmla="*/ 4190772 w 4600015"/>
                  <a:gd name="connsiteY0" fmla="*/ 4503206 h 5689297"/>
                  <a:gd name="connsiteX1" fmla="*/ 4600015 w 4600015"/>
                  <a:gd name="connsiteY1" fmla="*/ 4671364 h 5689297"/>
                  <a:gd name="connsiteX2" fmla="*/ 917591 w 4600015"/>
                  <a:gd name="connsiteY2" fmla="*/ 3780120 h 5689297"/>
                  <a:gd name="connsiteX3" fmla="*/ 1242780 w 4600015"/>
                  <a:gd name="connsiteY3" fmla="*/ 11547 h 5689297"/>
                  <a:gd name="connsiteX4" fmla="*/ 1268648 w 4600015"/>
                  <a:gd name="connsiteY4" fmla="*/ 429719 h 5689297"/>
                  <a:gd name="connsiteX5" fmla="*/ 1290624 w 4600015"/>
                  <a:gd name="connsiteY5" fmla="*/ 3514737 h 5689297"/>
                  <a:gd name="connsiteX6" fmla="*/ 4190772 w 4600015"/>
                  <a:gd name="connsiteY6" fmla="*/ 4503206 h 5689297"/>
                  <a:gd name="connsiteX0" fmla="*/ 4179654 w 4588897"/>
                  <a:gd name="connsiteY0" fmla="*/ 4503276 h 5684801"/>
                  <a:gd name="connsiteX1" fmla="*/ 4588897 w 4588897"/>
                  <a:gd name="connsiteY1" fmla="*/ 4671434 h 5684801"/>
                  <a:gd name="connsiteX2" fmla="*/ 934971 w 4588897"/>
                  <a:gd name="connsiteY2" fmla="*/ 3760350 h 5684801"/>
                  <a:gd name="connsiteX3" fmla="*/ 1231662 w 4588897"/>
                  <a:gd name="connsiteY3" fmla="*/ 11617 h 5684801"/>
                  <a:gd name="connsiteX4" fmla="*/ 1257530 w 4588897"/>
                  <a:gd name="connsiteY4" fmla="*/ 429789 h 5684801"/>
                  <a:gd name="connsiteX5" fmla="*/ 1279506 w 4588897"/>
                  <a:gd name="connsiteY5" fmla="*/ 3514807 h 5684801"/>
                  <a:gd name="connsiteX6" fmla="*/ 4179654 w 4588897"/>
                  <a:gd name="connsiteY6" fmla="*/ 4503276 h 568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88897" h="5684801">
                    <a:moveTo>
                      <a:pt x="4179654" y="4503276"/>
                    </a:moveTo>
                    <a:lnTo>
                      <a:pt x="4588897" y="4671434"/>
                    </a:lnTo>
                    <a:cubicBezTo>
                      <a:pt x="4114376" y="7056370"/>
                      <a:pt x="1413135" y="4593636"/>
                      <a:pt x="934971" y="3760350"/>
                    </a:cubicBezTo>
                    <a:cubicBezTo>
                      <a:pt x="297150" y="2890551"/>
                      <a:pt x="-945342" y="-213253"/>
                      <a:pt x="1231662" y="11617"/>
                    </a:cubicBezTo>
                    <a:lnTo>
                      <a:pt x="1257530" y="429789"/>
                    </a:lnTo>
                    <a:cubicBezTo>
                      <a:pt x="-453430" y="285459"/>
                      <a:pt x="794151" y="2833660"/>
                      <a:pt x="1279506" y="3514807"/>
                    </a:cubicBezTo>
                    <a:cubicBezTo>
                      <a:pt x="1711412" y="4273435"/>
                      <a:pt x="3992732" y="6375298"/>
                      <a:pt x="4179654" y="450327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450">
                <a:extLst>
                  <a:ext uri="{FF2B5EF4-FFF2-40B4-BE49-F238E27FC236}">
                    <a16:creationId xmlns:a16="http://schemas.microsoft.com/office/drawing/2014/main" id="{F1301FA1-A71B-4F72-868A-7561B08BE5BC}"/>
                  </a:ext>
                </a:extLst>
              </p:cNvPr>
              <p:cNvSpPr/>
              <p:nvPr/>
            </p:nvSpPr>
            <p:spPr>
              <a:xfrm>
                <a:off x="562126" y="6059649"/>
                <a:ext cx="1218455" cy="341151"/>
              </a:xfrm>
              <a:custGeom>
                <a:avLst/>
                <a:gdLst>
                  <a:gd name="connsiteX0" fmla="*/ 19827 w 6591300"/>
                  <a:gd name="connsiteY0" fmla="*/ 0 h 1844111"/>
                  <a:gd name="connsiteX1" fmla="*/ 55723 w 6591300"/>
                  <a:gd name="connsiteY1" fmla="*/ 68063 h 1844111"/>
                  <a:gd name="connsiteX2" fmla="*/ 3324662 w 6591300"/>
                  <a:gd name="connsiteY2" fmla="*/ 1240592 h 1844111"/>
                  <a:gd name="connsiteX3" fmla="*/ 6478502 w 6591300"/>
                  <a:gd name="connsiteY3" fmla="*/ 221383 h 1844111"/>
                  <a:gd name="connsiteX4" fmla="*/ 6581739 w 6591300"/>
                  <a:gd name="connsiteY4" fmla="*/ 83864 h 1844111"/>
                  <a:gd name="connsiteX5" fmla="*/ 6591300 w 6591300"/>
                  <a:gd name="connsiteY5" fmla="*/ 179503 h 1844111"/>
                  <a:gd name="connsiteX6" fmla="*/ 3295650 w 6591300"/>
                  <a:gd name="connsiteY6" fmla="*/ 1844111 h 1844111"/>
                  <a:gd name="connsiteX7" fmla="*/ 0 w 6591300"/>
                  <a:gd name="connsiteY7" fmla="*/ 179503 h 1844111"/>
                  <a:gd name="connsiteX8" fmla="*/ 17015 w 6591300"/>
                  <a:gd name="connsiteY8" fmla="*/ 9307 h 1844111"/>
                  <a:gd name="connsiteX0" fmla="*/ 19827 w 6591300"/>
                  <a:gd name="connsiteY0" fmla="*/ 0 h 1844111"/>
                  <a:gd name="connsiteX1" fmla="*/ 55723 w 6591300"/>
                  <a:gd name="connsiteY1" fmla="*/ 68063 h 1844111"/>
                  <a:gd name="connsiteX2" fmla="*/ 3324662 w 6591300"/>
                  <a:gd name="connsiteY2" fmla="*/ 1240592 h 1844111"/>
                  <a:gd name="connsiteX3" fmla="*/ 6478502 w 6591300"/>
                  <a:gd name="connsiteY3" fmla="*/ 221383 h 1844111"/>
                  <a:gd name="connsiteX4" fmla="*/ 6541258 w 6591300"/>
                  <a:gd name="connsiteY4" fmla="*/ 86245 h 1844111"/>
                  <a:gd name="connsiteX5" fmla="*/ 6591300 w 6591300"/>
                  <a:gd name="connsiteY5" fmla="*/ 179503 h 1844111"/>
                  <a:gd name="connsiteX6" fmla="*/ 3295650 w 6591300"/>
                  <a:gd name="connsiteY6" fmla="*/ 1844111 h 1844111"/>
                  <a:gd name="connsiteX7" fmla="*/ 0 w 6591300"/>
                  <a:gd name="connsiteY7" fmla="*/ 179503 h 1844111"/>
                  <a:gd name="connsiteX8" fmla="*/ 17015 w 6591300"/>
                  <a:gd name="connsiteY8" fmla="*/ 9307 h 1844111"/>
                  <a:gd name="connsiteX9" fmla="*/ 19827 w 6591300"/>
                  <a:gd name="connsiteY9" fmla="*/ 0 h 1844111"/>
                  <a:gd name="connsiteX0" fmla="*/ 19827 w 6591300"/>
                  <a:gd name="connsiteY0" fmla="*/ 0 h 1844111"/>
                  <a:gd name="connsiteX1" fmla="*/ 55723 w 6591300"/>
                  <a:gd name="connsiteY1" fmla="*/ 68063 h 1844111"/>
                  <a:gd name="connsiteX2" fmla="*/ 3324662 w 6591300"/>
                  <a:gd name="connsiteY2" fmla="*/ 1240592 h 1844111"/>
                  <a:gd name="connsiteX3" fmla="*/ 6435639 w 6591300"/>
                  <a:gd name="connsiteY3" fmla="*/ 204714 h 1844111"/>
                  <a:gd name="connsiteX4" fmla="*/ 6541258 w 6591300"/>
                  <a:gd name="connsiteY4" fmla="*/ 86245 h 1844111"/>
                  <a:gd name="connsiteX5" fmla="*/ 6591300 w 6591300"/>
                  <a:gd name="connsiteY5" fmla="*/ 179503 h 1844111"/>
                  <a:gd name="connsiteX6" fmla="*/ 3295650 w 6591300"/>
                  <a:gd name="connsiteY6" fmla="*/ 1844111 h 1844111"/>
                  <a:gd name="connsiteX7" fmla="*/ 0 w 6591300"/>
                  <a:gd name="connsiteY7" fmla="*/ 179503 h 1844111"/>
                  <a:gd name="connsiteX8" fmla="*/ 17015 w 6591300"/>
                  <a:gd name="connsiteY8" fmla="*/ 9307 h 1844111"/>
                  <a:gd name="connsiteX9" fmla="*/ 19827 w 6591300"/>
                  <a:gd name="connsiteY9" fmla="*/ 0 h 1844111"/>
                  <a:gd name="connsiteX0" fmla="*/ 19827 w 6553200"/>
                  <a:gd name="connsiteY0" fmla="*/ 0 h 1844111"/>
                  <a:gd name="connsiteX1" fmla="*/ 55723 w 6553200"/>
                  <a:gd name="connsiteY1" fmla="*/ 68063 h 1844111"/>
                  <a:gd name="connsiteX2" fmla="*/ 3324662 w 6553200"/>
                  <a:gd name="connsiteY2" fmla="*/ 1240592 h 1844111"/>
                  <a:gd name="connsiteX3" fmla="*/ 6435639 w 6553200"/>
                  <a:gd name="connsiteY3" fmla="*/ 204714 h 1844111"/>
                  <a:gd name="connsiteX4" fmla="*/ 6541258 w 6553200"/>
                  <a:gd name="connsiteY4" fmla="*/ 86245 h 1844111"/>
                  <a:gd name="connsiteX5" fmla="*/ 6553200 w 6553200"/>
                  <a:gd name="connsiteY5" fmla="*/ 222366 h 1844111"/>
                  <a:gd name="connsiteX6" fmla="*/ 3295650 w 6553200"/>
                  <a:gd name="connsiteY6" fmla="*/ 1844111 h 1844111"/>
                  <a:gd name="connsiteX7" fmla="*/ 0 w 6553200"/>
                  <a:gd name="connsiteY7" fmla="*/ 179503 h 1844111"/>
                  <a:gd name="connsiteX8" fmla="*/ 17015 w 6553200"/>
                  <a:gd name="connsiteY8" fmla="*/ 9307 h 1844111"/>
                  <a:gd name="connsiteX9" fmla="*/ 19827 w 6553200"/>
                  <a:gd name="connsiteY9" fmla="*/ 0 h 1844111"/>
                  <a:gd name="connsiteX0" fmla="*/ 19827 w 6553200"/>
                  <a:gd name="connsiteY0" fmla="*/ 0 h 1844111"/>
                  <a:gd name="connsiteX1" fmla="*/ 55723 w 6553200"/>
                  <a:gd name="connsiteY1" fmla="*/ 68063 h 1844111"/>
                  <a:gd name="connsiteX2" fmla="*/ 3324662 w 6553200"/>
                  <a:gd name="connsiteY2" fmla="*/ 1240592 h 1844111"/>
                  <a:gd name="connsiteX3" fmla="*/ 6435639 w 6553200"/>
                  <a:gd name="connsiteY3" fmla="*/ 204714 h 1844111"/>
                  <a:gd name="connsiteX4" fmla="*/ 6541258 w 6553200"/>
                  <a:gd name="connsiteY4" fmla="*/ 86245 h 1844111"/>
                  <a:gd name="connsiteX5" fmla="*/ 6553200 w 6553200"/>
                  <a:gd name="connsiteY5" fmla="*/ 224747 h 1844111"/>
                  <a:gd name="connsiteX6" fmla="*/ 3295650 w 6553200"/>
                  <a:gd name="connsiteY6" fmla="*/ 1844111 h 1844111"/>
                  <a:gd name="connsiteX7" fmla="*/ 0 w 6553200"/>
                  <a:gd name="connsiteY7" fmla="*/ 179503 h 1844111"/>
                  <a:gd name="connsiteX8" fmla="*/ 17015 w 6553200"/>
                  <a:gd name="connsiteY8" fmla="*/ 9307 h 1844111"/>
                  <a:gd name="connsiteX9" fmla="*/ 19827 w 6553200"/>
                  <a:gd name="connsiteY9" fmla="*/ 0 h 1844111"/>
                  <a:gd name="connsiteX0" fmla="*/ 19827 w 6553200"/>
                  <a:gd name="connsiteY0" fmla="*/ 0 h 1844111"/>
                  <a:gd name="connsiteX1" fmla="*/ 55723 w 6553200"/>
                  <a:gd name="connsiteY1" fmla="*/ 68063 h 1844111"/>
                  <a:gd name="connsiteX2" fmla="*/ 3324662 w 6553200"/>
                  <a:gd name="connsiteY2" fmla="*/ 1240592 h 1844111"/>
                  <a:gd name="connsiteX3" fmla="*/ 6435639 w 6553200"/>
                  <a:gd name="connsiteY3" fmla="*/ 204714 h 1844111"/>
                  <a:gd name="connsiteX4" fmla="*/ 6541258 w 6553200"/>
                  <a:gd name="connsiteY4" fmla="*/ 86245 h 1844111"/>
                  <a:gd name="connsiteX5" fmla="*/ 6553200 w 6553200"/>
                  <a:gd name="connsiteY5" fmla="*/ 224747 h 1844111"/>
                  <a:gd name="connsiteX6" fmla="*/ 3295650 w 6553200"/>
                  <a:gd name="connsiteY6" fmla="*/ 1844111 h 1844111"/>
                  <a:gd name="connsiteX7" fmla="*/ 0 w 6553200"/>
                  <a:gd name="connsiteY7" fmla="*/ 179503 h 1844111"/>
                  <a:gd name="connsiteX8" fmla="*/ 17015 w 6553200"/>
                  <a:gd name="connsiteY8" fmla="*/ 9307 h 1844111"/>
                  <a:gd name="connsiteX9" fmla="*/ 19827 w 6553200"/>
                  <a:gd name="connsiteY9" fmla="*/ 0 h 1844111"/>
                  <a:gd name="connsiteX0" fmla="*/ 19827 w 6553200"/>
                  <a:gd name="connsiteY0" fmla="*/ 0 h 1844111"/>
                  <a:gd name="connsiteX1" fmla="*/ 3324662 w 6553200"/>
                  <a:gd name="connsiteY1" fmla="*/ 1240592 h 1844111"/>
                  <a:gd name="connsiteX2" fmla="*/ 6435639 w 6553200"/>
                  <a:gd name="connsiteY2" fmla="*/ 204714 h 1844111"/>
                  <a:gd name="connsiteX3" fmla="*/ 6541258 w 6553200"/>
                  <a:gd name="connsiteY3" fmla="*/ 86245 h 1844111"/>
                  <a:gd name="connsiteX4" fmla="*/ 6553200 w 6553200"/>
                  <a:gd name="connsiteY4" fmla="*/ 224747 h 1844111"/>
                  <a:gd name="connsiteX5" fmla="*/ 3295650 w 6553200"/>
                  <a:gd name="connsiteY5" fmla="*/ 1844111 h 1844111"/>
                  <a:gd name="connsiteX6" fmla="*/ 0 w 6553200"/>
                  <a:gd name="connsiteY6" fmla="*/ 179503 h 1844111"/>
                  <a:gd name="connsiteX7" fmla="*/ 17015 w 6553200"/>
                  <a:gd name="connsiteY7" fmla="*/ 9307 h 1844111"/>
                  <a:gd name="connsiteX8" fmla="*/ 19827 w 6553200"/>
                  <a:gd name="connsiteY8" fmla="*/ 0 h 1844111"/>
                  <a:gd name="connsiteX0" fmla="*/ 19827 w 6553200"/>
                  <a:gd name="connsiteY0" fmla="*/ 0 h 1844111"/>
                  <a:gd name="connsiteX1" fmla="*/ 3324662 w 6553200"/>
                  <a:gd name="connsiteY1" fmla="*/ 1240592 h 1844111"/>
                  <a:gd name="connsiteX2" fmla="*/ 6435639 w 6553200"/>
                  <a:gd name="connsiteY2" fmla="*/ 204714 h 1844111"/>
                  <a:gd name="connsiteX3" fmla="*/ 6541258 w 6553200"/>
                  <a:gd name="connsiteY3" fmla="*/ 86245 h 1844111"/>
                  <a:gd name="connsiteX4" fmla="*/ 6553200 w 6553200"/>
                  <a:gd name="connsiteY4" fmla="*/ 224747 h 1844111"/>
                  <a:gd name="connsiteX5" fmla="*/ 3295650 w 6553200"/>
                  <a:gd name="connsiteY5" fmla="*/ 1844111 h 1844111"/>
                  <a:gd name="connsiteX6" fmla="*/ 0 w 6553200"/>
                  <a:gd name="connsiteY6" fmla="*/ 179503 h 1844111"/>
                  <a:gd name="connsiteX7" fmla="*/ 17015 w 6553200"/>
                  <a:gd name="connsiteY7" fmla="*/ 9307 h 1844111"/>
                  <a:gd name="connsiteX8" fmla="*/ 19827 w 6553200"/>
                  <a:gd name="connsiteY8" fmla="*/ 0 h 1844111"/>
                  <a:gd name="connsiteX0" fmla="*/ 19827 w 6553200"/>
                  <a:gd name="connsiteY0" fmla="*/ 0 h 1844111"/>
                  <a:gd name="connsiteX1" fmla="*/ 3324662 w 6553200"/>
                  <a:gd name="connsiteY1" fmla="*/ 1240592 h 1844111"/>
                  <a:gd name="connsiteX2" fmla="*/ 6435639 w 6553200"/>
                  <a:gd name="connsiteY2" fmla="*/ 204714 h 1844111"/>
                  <a:gd name="connsiteX3" fmla="*/ 6541258 w 6553200"/>
                  <a:gd name="connsiteY3" fmla="*/ 86245 h 1844111"/>
                  <a:gd name="connsiteX4" fmla="*/ 6553200 w 6553200"/>
                  <a:gd name="connsiteY4" fmla="*/ 224747 h 1844111"/>
                  <a:gd name="connsiteX5" fmla="*/ 3295650 w 6553200"/>
                  <a:gd name="connsiteY5" fmla="*/ 1844111 h 1844111"/>
                  <a:gd name="connsiteX6" fmla="*/ 0 w 6553200"/>
                  <a:gd name="connsiteY6" fmla="*/ 179503 h 1844111"/>
                  <a:gd name="connsiteX7" fmla="*/ 17015 w 6553200"/>
                  <a:gd name="connsiteY7" fmla="*/ 9307 h 1844111"/>
                  <a:gd name="connsiteX8" fmla="*/ 19827 w 6553200"/>
                  <a:gd name="connsiteY8" fmla="*/ 0 h 1844111"/>
                  <a:gd name="connsiteX0" fmla="*/ 17015 w 6553200"/>
                  <a:gd name="connsiteY0" fmla="*/ 0 h 1834804"/>
                  <a:gd name="connsiteX1" fmla="*/ 3324662 w 6553200"/>
                  <a:gd name="connsiteY1" fmla="*/ 1231285 h 1834804"/>
                  <a:gd name="connsiteX2" fmla="*/ 6435639 w 6553200"/>
                  <a:gd name="connsiteY2" fmla="*/ 195407 h 1834804"/>
                  <a:gd name="connsiteX3" fmla="*/ 6541258 w 6553200"/>
                  <a:gd name="connsiteY3" fmla="*/ 76938 h 1834804"/>
                  <a:gd name="connsiteX4" fmla="*/ 6553200 w 6553200"/>
                  <a:gd name="connsiteY4" fmla="*/ 215440 h 1834804"/>
                  <a:gd name="connsiteX5" fmla="*/ 3295650 w 6553200"/>
                  <a:gd name="connsiteY5" fmla="*/ 1834804 h 1834804"/>
                  <a:gd name="connsiteX6" fmla="*/ 0 w 6553200"/>
                  <a:gd name="connsiteY6" fmla="*/ 170196 h 1834804"/>
                  <a:gd name="connsiteX7" fmla="*/ 17015 w 6553200"/>
                  <a:gd name="connsiteY7" fmla="*/ 0 h 1834804"/>
                  <a:gd name="connsiteX0" fmla="*/ 17015 w 6553200"/>
                  <a:gd name="connsiteY0" fmla="*/ 0 h 1834804"/>
                  <a:gd name="connsiteX1" fmla="*/ 3324662 w 6553200"/>
                  <a:gd name="connsiteY1" fmla="*/ 1231285 h 1834804"/>
                  <a:gd name="connsiteX2" fmla="*/ 6435639 w 6553200"/>
                  <a:gd name="connsiteY2" fmla="*/ 195407 h 1834804"/>
                  <a:gd name="connsiteX3" fmla="*/ 6541258 w 6553200"/>
                  <a:gd name="connsiteY3" fmla="*/ 76938 h 1834804"/>
                  <a:gd name="connsiteX4" fmla="*/ 6553200 w 6553200"/>
                  <a:gd name="connsiteY4" fmla="*/ 215440 h 1834804"/>
                  <a:gd name="connsiteX5" fmla="*/ 3295650 w 6553200"/>
                  <a:gd name="connsiteY5" fmla="*/ 1834804 h 1834804"/>
                  <a:gd name="connsiteX6" fmla="*/ 0 w 6553200"/>
                  <a:gd name="connsiteY6" fmla="*/ 170196 h 1834804"/>
                  <a:gd name="connsiteX7" fmla="*/ 17015 w 6553200"/>
                  <a:gd name="connsiteY7" fmla="*/ 0 h 1834804"/>
                  <a:gd name="connsiteX0" fmla="*/ 17015 w 6553200"/>
                  <a:gd name="connsiteY0" fmla="*/ 0 h 1834804"/>
                  <a:gd name="connsiteX1" fmla="*/ 3324662 w 6553200"/>
                  <a:gd name="connsiteY1" fmla="*/ 1231285 h 1834804"/>
                  <a:gd name="connsiteX2" fmla="*/ 6435639 w 6553200"/>
                  <a:gd name="connsiteY2" fmla="*/ 195407 h 1834804"/>
                  <a:gd name="connsiteX3" fmla="*/ 6541258 w 6553200"/>
                  <a:gd name="connsiteY3" fmla="*/ 76938 h 1834804"/>
                  <a:gd name="connsiteX4" fmla="*/ 6553200 w 6553200"/>
                  <a:gd name="connsiteY4" fmla="*/ 215440 h 1834804"/>
                  <a:gd name="connsiteX5" fmla="*/ 3295650 w 6553200"/>
                  <a:gd name="connsiteY5" fmla="*/ 1834804 h 1834804"/>
                  <a:gd name="connsiteX6" fmla="*/ 0 w 6553200"/>
                  <a:gd name="connsiteY6" fmla="*/ 170196 h 1834804"/>
                  <a:gd name="connsiteX7" fmla="*/ 17015 w 6553200"/>
                  <a:gd name="connsiteY7" fmla="*/ 0 h 1834804"/>
                  <a:gd name="connsiteX0" fmla="*/ 17015 w 6553200"/>
                  <a:gd name="connsiteY0" fmla="*/ 0 h 1834804"/>
                  <a:gd name="connsiteX1" fmla="*/ 3324662 w 6553200"/>
                  <a:gd name="connsiteY1" fmla="*/ 1231285 h 1834804"/>
                  <a:gd name="connsiteX2" fmla="*/ 6435639 w 6553200"/>
                  <a:gd name="connsiteY2" fmla="*/ 195407 h 1834804"/>
                  <a:gd name="connsiteX3" fmla="*/ 6541258 w 6553200"/>
                  <a:gd name="connsiteY3" fmla="*/ 76938 h 1834804"/>
                  <a:gd name="connsiteX4" fmla="*/ 6553200 w 6553200"/>
                  <a:gd name="connsiteY4" fmla="*/ 215440 h 1834804"/>
                  <a:gd name="connsiteX5" fmla="*/ 3295650 w 6553200"/>
                  <a:gd name="connsiteY5" fmla="*/ 1834804 h 1834804"/>
                  <a:gd name="connsiteX6" fmla="*/ 0 w 6553200"/>
                  <a:gd name="connsiteY6" fmla="*/ 170196 h 1834804"/>
                  <a:gd name="connsiteX7" fmla="*/ 17015 w 6553200"/>
                  <a:gd name="connsiteY7" fmla="*/ 0 h 183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53200" h="1834804">
                    <a:moveTo>
                      <a:pt x="17015" y="0"/>
                    </a:moveTo>
                    <a:cubicBezTo>
                      <a:pt x="992243" y="1185932"/>
                      <a:pt x="2442032" y="1168097"/>
                      <a:pt x="3324662" y="1231285"/>
                    </a:cubicBezTo>
                    <a:cubicBezTo>
                      <a:pt x="4387981" y="1254060"/>
                      <a:pt x="5916026" y="794353"/>
                      <a:pt x="6435639" y="195407"/>
                    </a:cubicBezTo>
                    <a:lnTo>
                      <a:pt x="6541258" y="76938"/>
                    </a:lnTo>
                    <a:cubicBezTo>
                      <a:pt x="6544445" y="108818"/>
                      <a:pt x="6550013" y="183560"/>
                      <a:pt x="6553200" y="215440"/>
                    </a:cubicBezTo>
                    <a:cubicBezTo>
                      <a:pt x="6553200" y="1134778"/>
                      <a:pt x="5115787" y="1834804"/>
                      <a:pt x="3295650" y="1834804"/>
                    </a:cubicBezTo>
                    <a:cubicBezTo>
                      <a:pt x="1475513" y="1834804"/>
                      <a:pt x="0" y="1089534"/>
                      <a:pt x="0" y="170196"/>
                    </a:cubicBezTo>
                    <a:cubicBezTo>
                      <a:pt x="0" y="112737"/>
                      <a:pt x="5764" y="55959"/>
                      <a:pt x="17015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Block Arc 2">
                <a:extLst>
                  <a:ext uri="{FF2B5EF4-FFF2-40B4-BE49-F238E27FC236}">
                    <a16:creationId xmlns:a16="http://schemas.microsoft.com/office/drawing/2014/main" id="{131E5F7B-E7C7-4B0B-9F19-482737AEC616}"/>
                  </a:ext>
                </a:extLst>
              </p:cNvPr>
              <p:cNvSpPr/>
              <p:nvPr/>
            </p:nvSpPr>
            <p:spPr>
              <a:xfrm flipV="1">
                <a:off x="907659" y="5902566"/>
                <a:ext cx="530275" cy="170411"/>
              </a:xfrm>
              <a:custGeom>
                <a:avLst/>
                <a:gdLst>
                  <a:gd name="connsiteX0" fmla="*/ 0 w 2820838"/>
                  <a:gd name="connsiteY0" fmla="*/ 1086928 h 2173856"/>
                  <a:gd name="connsiteX1" fmla="*/ 1410419 w 2820838"/>
                  <a:gd name="connsiteY1" fmla="*/ 0 h 2173856"/>
                  <a:gd name="connsiteX2" fmla="*/ 2820838 w 2820838"/>
                  <a:gd name="connsiteY2" fmla="*/ 1086928 h 2173856"/>
                  <a:gd name="connsiteX3" fmla="*/ 2277374 w 2820838"/>
                  <a:gd name="connsiteY3" fmla="*/ 1086928 h 2173856"/>
                  <a:gd name="connsiteX4" fmla="*/ 1410419 w 2820838"/>
                  <a:gd name="connsiteY4" fmla="*/ 543464 h 2173856"/>
                  <a:gd name="connsiteX5" fmla="*/ 543464 w 2820838"/>
                  <a:gd name="connsiteY5" fmla="*/ 1086928 h 2173856"/>
                  <a:gd name="connsiteX6" fmla="*/ 0 w 2820838"/>
                  <a:gd name="connsiteY6" fmla="*/ 1086928 h 2173856"/>
                  <a:gd name="connsiteX0" fmla="*/ 0 w 2820838"/>
                  <a:gd name="connsiteY0" fmla="*/ 1086928 h 1151514"/>
                  <a:gd name="connsiteX1" fmla="*/ 1410419 w 2820838"/>
                  <a:gd name="connsiteY1" fmla="*/ 0 h 1151514"/>
                  <a:gd name="connsiteX2" fmla="*/ 2820838 w 2820838"/>
                  <a:gd name="connsiteY2" fmla="*/ 1086928 h 1151514"/>
                  <a:gd name="connsiteX3" fmla="*/ 2277374 w 2820838"/>
                  <a:gd name="connsiteY3" fmla="*/ 1086928 h 1151514"/>
                  <a:gd name="connsiteX4" fmla="*/ 1410419 w 2820838"/>
                  <a:gd name="connsiteY4" fmla="*/ 543464 h 1151514"/>
                  <a:gd name="connsiteX5" fmla="*/ 183143 w 2820838"/>
                  <a:gd name="connsiteY5" fmla="*/ 1151514 h 1151514"/>
                  <a:gd name="connsiteX6" fmla="*/ 0 w 2820838"/>
                  <a:gd name="connsiteY6" fmla="*/ 1086928 h 1151514"/>
                  <a:gd name="connsiteX0" fmla="*/ 0 w 2834435"/>
                  <a:gd name="connsiteY0" fmla="*/ 752945 h 1160855"/>
                  <a:gd name="connsiteX1" fmla="*/ 1424016 w 2834435"/>
                  <a:gd name="connsiteY1" fmla="*/ 9341 h 1160855"/>
                  <a:gd name="connsiteX2" fmla="*/ 2834435 w 2834435"/>
                  <a:gd name="connsiteY2" fmla="*/ 1096269 h 1160855"/>
                  <a:gd name="connsiteX3" fmla="*/ 2290971 w 2834435"/>
                  <a:gd name="connsiteY3" fmla="*/ 1096269 h 1160855"/>
                  <a:gd name="connsiteX4" fmla="*/ 1424016 w 2834435"/>
                  <a:gd name="connsiteY4" fmla="*/ 552805 h 1160855"/>
                  <a:gd name="connsiteX5" fmla="*/ 196740 w 2834435"/>
                  <a:gd name="connsiteY5" fmla="*/ 1160855 h 1160855"/>
                  <a:gd name="connsiteX6" fmla="*/ 0 w 2834435"/>
                  <a:gd name="connsiteY6" fmla="*/ 752945 h 1160855"/>
                  <a:gd name="connsiteX0" fmla="*/ 0 w 2834435"/>
                  <a:gd name="connsiteY0" fmla="*/ 752945 h 1235638"/>
                  <a:gd name="connsiteX1" fmla="*/ 1424016 w 2834435"/>
                  <a:gd name="connsiteY1" fmla="*/ 9341 h 1235638"/>
                  <a:gd name="connsiteX2" fmla="*/ 2834435 w 2834435"/>
                  <a:gd name="connsiteY2" fmla="*/ 1096269 h 1235638"/>
                  <a:gd name="connsiteX3" fmla="*/ 2542516 w 2834435"/>
                  <a:gd name="connsiteY3" fmla="*/ 1235638 h 1235638"/>
                  <a:gd name="connsiteX4" fmla="*/ 1424016 w 2834435"/>
                  <a:gd name="connsiteY4" fmla="*/ 552805 h 1235638"/>
                  <a:gd name="connsiteX5" fmla="*/ 196740 w 2834435"/>
                  <a:gd name="connsiteY5" fmla="*/ 1160855 h 1235638"/>
                  <a:gd name="connsiteX6" fmla="*/ 0 w 2834435"/>
                  <a:gd name="connsiteY6" fmla="*/ 752945 h 1235638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424016 w 2854831"/>
                  <a:gd name="connsiteY4" fmla="*/ 544588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424016 w 2854831"/>
                  <a:gd name="connsiteY4" fmla="*/ 544588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210337 w 2854831"/>
                  <a:gd name="connsiteY5" fmla="*/ 1142440 h 1227421"/>
                  <a:gd name="connsiteX6" fmla="*/ 0 w 2854831"/>
                  <a:gd name="connsiteY6" fmla="*/ 744728 h 1227421"/>
                  <a:gd name="connsiteX0" fmla="*/ 0 w 2644494"/>
                  <a:gd name="connsiteY0" fmla="*/ 1141316 h 1226297"/>
                  <a:gd name="connsiteX1" fmla="*/ 1213679 w 2644494"/>
                  <a:gd name="connsiteY1" fmla="*/ 0 h 1226297"/>
                  <a:gd name="connsiteX2" fmla="*/ 2644494 w 2644494"/>
                  <a:gd name="connsiteY2" fmla="*/ 842182 h 1226297"/>
                  <a:gd name="connsiteX3" fmla="*/ 2332179 w 2644494"/>
                  <a:gd name="connsiteY3" fmla="*/ 1226297 h 1226297"/>
                  <a:gd name="connsiteX4" fmla="*/ 1162690 w 2644494"/>
                  <a:gd name="connsiteY4" fmla="*/ 818803 h 1226297"/>
                  <a:gd name="connsiteX5" fmla="*/ 0 w 2644494"/>
                  <a:gd name="connsiteY5" fmla="*/ 1141316 h 1226297"/>
                  <a:gd name="connsiteX0" fmla="*/ 0 w 2644494"/>
                  <a:gd name="connsiteY0" fmla="*/ 1080130 h 1165111"/>
                  <a:gd name="connsiteX1" fmla="*/ 1186485 w 2644494"/>
                  <a:gd name="connsiteY1" fmla="*/ 0 h 1165111"/>
                  <a:gd name="connsiteX2" fmla="*/ 2644494 w 2644494"/>
                  <a:gd name="connsiteY2" fmla="*/ 780996 h 1165111"/>
                  <a:gd name="connsiteX3" fmla="*/ 2332179 w 2644494"/>
                  <a:gd name="connsiteY3" fmla="*/ 1165111 h 1165111"/>
                  <a:gd name="connsiteX4" fmla="*/ 1162690 w 2644494"/>
                  <a:gd name="connsiteY4" fmla="*/ 757617 h 1165111"/>
                  <a:gd name="connsiteX5" fmla="*/ 0 w 2644494"/>
                  <a:gd name="connsiteY5" fmla="*/ 1080130 h 1165111"/>
                  <a:gd name="connsiteX0" fmla="*/ 84544 w 2729038"/>
                  <a:gd name="connsiteY0" fmla="*/ 1080130 h 1165111"/>
                  <a:gd name="connsiteX1" fmla="*/ 1271029 w 2729038"/>
                  <a:gd name="connsiteY1" fmla="*/ 0 h 1165111"/>
                  <a:gd name="connsiteX2" fmla="*/ 2729038 w 2729038"/>
                  <a:gd name="connsiteY2" fmla="*/ 780996 h 1165111"/>
                  <a:gd name="connsiteX3" fmla="*/ 2416723 w 2729038"/>
                  <a:gd name="connsiteY3" fmla="*/ 1165111 h 1165111"/>
                  <a:gd name="connsiteX4" fmla="*/ 1247234 w 2729038"/>
                  <a:gd name="connsiteY4" fmla="*/ 757617 h 1165111"/>
                  <a:gd name="connsiteX5" fmla="*/ 84544 w 2729038"/>
                  <a:gd name="connsiteY5" fmla="*/ 1080130 h 1165111"/>
                  <a:gd name="connsiteX0" fmla="*/ 76534 w 2744822"/>
                  <a:gd name="connsiteY0" fmla="*/ 1093727 h 1165111"/>
                  <a:gd name="connsiteX1" fmla="*/ 1286813 w 2744822"/>
                  <a:gd name="connsiteY1" fmla="*/ 0 h 1165111"/>
                  <a:gd name="connsiteX2" fmla="*/ 2744822 w 2744822"/>
                  <a:gd name="connsiteY2" fmla="*/ 780996 h 1165111"/>
                  <a:gd name="connsiteX3" fmla="*/ 2432507 w 2744822"/>
                  <a:gd name="connsiteY3" fmla="*/ 1165111 h 1165111"/>
                  <a:gd name="connsiteX4" fmla="*/ 1263018 w 2744822"/>
                  <a:gd name="connsiteY4" fmla="*/ 757617 h 1165111"/>
                  <a:gd name="connsiteX5" fmla="*/ 76534 w 2744822"/>
                  <a:gd name="connsiteY5" fmla="*/ 1093727 h 1165111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372033 w 2853837"/>
                  <a:gd name="connsiteY4" fmla="*/ 757617 h 1165111"/>
                  <a:gd name="connsiteX5" fmla="*/ 185549 w 2853837"/>
                  <a:gd name="connsiteY5" fmla="*/ 1093727 h 1165111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372033 w 2853837"/>
                  <a:gd name="connsiteY4" fmla="*/ 757617 h 1165111"/>
                  <a:gd name="connsiteX5" fmla="*/ 185549 w 2853837"/>
                  <a:gd name="connsiteY5" fmla="*/ 1093727 h 1165111"/>
                  <a:gd name="connsiteX0" fmla="*/ 185549 w 2853837"/>
                  <a:gd name="connsiteY0" fmla="*/ 1093727 h 1221784"/>
                  <a:gd name="connsiteX1" fmla="*/ 1395828 w 2853837"/>
                  <a:gd name="connsiteY1" fmla="*/ 0 h 1221784"/>
                  <a:gd name="connsiteX2" fmla="*/ 2853837 w 2853837"/>
                  <a:gd name="connsiteY2" fmla="*/ 780996 h 1221784"/>
                  <a:gd name="connsiteX3" fmla="*/ 2541522 w 2853837"/>
                  <a:gd name="connsiteY3" fmla="*/ 1165111 h 1221784"/>
                  <a:gd name="connsiteX4" fmla="*/ 185549 w 2853837"/>
                  <a:gd name="connsiteY4" fmla="*/ 1093727 h 1221784"/>
                  <a:gd name="connsiteX0" fmla="*/ 185549 w 2853837"/>
                  <a:gd name="connsiteY0" fmla="*/ 1093727 h 1167337"/>
                  <a:gd name="connsiteX1" fmla="*/ 1395828 w 2853837"/>
                  <a:gd name="connsiteY1" fmla="*/ 0 h 1167337"/>
                  <a:gd name="connsiteX2" fmla="*/ 2853837 w 2853837"/>
                  <a:gd name="connsiteY2" fmla="*/ 780996 h 1167337"/>
                  <a:gd name="connsiteX3" fmla="*/ 2541522 w 2853837"/>
                  <a:gd name="connsiteY3" fmla="*/ 1165111 h 1167337"/>
                  <a:gd name="connsiteX4" fmla="*/ 185549 w 2853837"/>
                  <a:gd name="connsiteY4" fmla="*/ 1093727 h 1167337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85549 w 2853837"/>
                  <a:gd name="connsiteY4" fmla="*/ 1093727 h 1165111"/>
                  <a:gd name="connsiteX0" fmla="*/ 185549 w 2853837"/>
                  <a:gd name="connsiteY0" fmla="*/ 1093727 h 1154913"/>
                  <a:gd name="connsiteX1" fmla="*/ 1395828 w 2853837"/>
                  <a:gd name="connsiteY1" fmla="*/ 0 h 1154913"/>
                  <a:gd name="connsiteX2" fmla="*/ 2853837 w 2853837"/>
                  <a:gd name="connsiteY2" fmla="*/ 780996 h 1154913"/>
                  <a:gd name="connsiteX3" fmla="*/ 2541522 w 2853837"/>
                  <a:gd name="connsiteY3" fmla="*/ 1154913 h 1154913"/>
                  <a:gd name="connsiteX4" fmla="*/ 185549 w 2853837"/>
                  <a:gd name="connsiteY4" fmla="*/ 1093727 h 1154913"/>
                  <a:gd name="connsiteX0" fmla="*/ 186363 w 2852008"/>
                  <a:gd name="connsiteY0" fmla="*/ 1075228 h 1154913"/>
                  <a:gd name="connsiteX1" fmla="*/ 1393999 w 2852008"/>
                  <a:gd name="connsiteY1" fmla="*/ 0 h 1154913"/>
                  <a:gd name="connsiteX2" fmla="*/ 2852008 w 2852008"/>
                  <a:gd name="connsiteY2" fmla="*/ 780996 h 1154913"/>
                  <a:gd name="connsiteX3" fmla="*/ 2539693 w 2852008"/>
                  <a:gd name="connsiteY3" fmla="*/ 1154913 h 1154913"/>
                  <a:gd name="connsiteX4" fmla="*/ 186363 w 2852008"/>
                  <a:gd name="connsiteY4" fmla="*/ 1075228 h 1154913"/>
                  <a:gd name="connsiteX0" fmla="*/ 188820 w 2846537"/>
                  <a:gd name="connsiteY0" fmla="*/ 1083157 h 1154913"/>
                  <a:gd name="connsiteX1" fmla="*/ 1388528 w 2846537"/>
                  <a:gd name="connsiteY1" fmla="*/ 0 h 1154913"/>
                  <a:gd name="connsiteX2" fmla="*/ 2846537 w 2846537"/>
                  <a:gd name="connsiteY2" fmla="*/ 780996 h 1154913"/>
                  <a:gd name="connsiteX3" fmla="*/ 2534222 w 2846537"/>
                  <a:gd name="connsiteY3" fmla="*/ 1154913 h 1154913"/>
                  <a:gd name="connsiteX4" fmla="*/ 188820 w 2846537"/>
                  <a:gd name="connsiteY4" fmla="*/ 1083157 h 1154913"/>
                  <a:gd name="connsiteX0" fmla="*/ 188820 w 2846537"/>
                  <a:gd name="connsiteY0" fmla="*/ 1083157 h 1154913"/>
                  <a:gd name="connsiteX1" fmla="*/ 1388528 w 2846537"/>
                  <a:gd name="connsiteY1" fmla="*/ 0 h 1154913"/>
                  <a:gd name="connsiteX2" fmla="*/ 2846537 w 2846537"/>
                  <a:gd name="connsiteY2" fmla="*/ 780996 h 1154913"/>
                  <a:gd name="connsiteX3" fmla="*/ 2534222 w 2846537"/>
                  <a:gd name="connsiteY3" fmla="*/ 1154913 h 1154913"/>
                  <a:gd name="connsiteX4" fmla="*/ 188820 w 2846537"/>
                  <a:gd name="connsiteY4" fmla="*/ 1083157 h 1154913"/>
                  <a:gd name="connsiteX0" fmla="*/ 0 w 2657717"/>
                  <a:gd name="connsiteY0" fmla="*/ 318012 h 389768"/>
                  <a:gd name="connsiteX1" fmla="*/ 2657717 w 2657717"/>
                  <a:gd name="connsiteY1" fmla="*/ 15851 h 389768"/>
                  <a:gd name="connsiteX2" fmla="*/ 2345402 w 2657717"/>
                  <a:gd name="connsiteY2" fmla="*/ 389768 h 389768"/>
                  <a:gd name="connsiteX3" fmla="*/ 0 w 2657717"/>
                  <a:gd name="connsiteY3" fmla="*/ 318012 h 389768"/>
                  <a:gd name="connsiteX0" fmla="*/ 194857 w 2852574"/>
                  <a:gd name="connsiteY0" fmla="*/ 611742 h 683498"/>
                  <a:gd name="connsiteX1" fmla="*/ 2852574 w 2852574"/>
                  <a:gd name="connsiteY1" fmla="*/ 309581 h 683498"/>
                  <a:gd name="connsiteX2" fmla="*/ 2540259 w 2852574"/>
                  <a:gd name="connsiteY2" fmla="*/ 683498 h 683498"/>
                  <a:gd name="connsiteX3" fmla="*/ 194857 w 2852574"/>
                  <a:gd name="connsiteY3" fmla="*/ 611742 h 683498"/>
                  <a:gd name="connsiteX0" fmla="*/ 0 w 2345402"/>
                  <a:gd name="connsiteY0" fmla="*/ 318012 h 389768"/>
                  <a:gd name="connsiteX1" fmla="*/ 2345402 w 2345402"/>
                  <a:gd name="connsiteY1" fmla="*/ 389768 h 389768"/>
                  <a:gd name="connsiteX2" fmla="*/ 0 w 2345402"/>
                  <a:gd name="connsiteY2" fmla="*/ 318012 h 389768"/>
                  <a:gd name="connsiteX0" fmla="*/ 0 w 2382936"/>
                  <a:gd name="connsiteY0" fmla="*/ 922794 h 994550"/>
                  <a:gd name="connsiteX1" fmla="*/ 2345402 w 2382936"/>
                  <a:gd name="connsiteY1" fmla="*/ 994550 h 994550"/>
                  <a:gd name="connsiteX2" fmla="*/ 0 w 2382936"/>
                  <a:gd name="connsiteY2" fmla="*/ 922794 h 994550"/>
                  <a:gd name="connsiteX0" fmla="*/ 197609 w 2563205"/>
                  <a:gd name="connsiteY0" fmla="*/ 1188357 h 1260113"/>
                  <a:gd name="connsiteX1" fmla="*/ 2543011 w 2563205"/>
                  <a:gd name="connsiteY1" fmla="*/ 1260113 h 1260113"/>
                  <a:gd name="connsiteX2" fmla="*/ 197609 w 2563205"/>
                  <a:gd name="connsiteY2" fmla="*/ 1188357 h 1260113"/>
                  <a:gd name="connsiteX0" fmla="*/ 154086 w 2827266"/>
                  <a:gd name="connsiteY0" fmla="*/ 845968 h 917724"/>
                  <a:gd name="connsiteX1" fmla="*/ 2499488 w 2827266"/>
                  <a:gd name="connsiteY1" fmla="*/ 917724 h 917724"/>
                  <a:gd name="connsiteX2" fmla="*/ 154086 w 2827266"/>
                  <a:gd name="connsiteY2" fmla="*/ 845968 h 917724"/>
                  <a:gd name="connsiteX0" fmla="*/ 18674 w 2398408"/>
                  <a:gd name="connsiteY0" fmla="*/ 847117 h 918873"/>
                  <a:gd name="connsiteX1" fmla="*/ 1321619 w 2398408"/>
                  <a:gd name="connsiteY1" fmla="*/ 150 h 918873"/>
                  <a:gd name="connsiteX2" fmla="*/ 2364076 w 2398408"/>
                  <a:gd name="connsiteY2" fmla="*/ 918873 h 918873"/>
                  <a:gd name="connsiteX3" fmla="*/ 18674 w 2398408"/>
                  <a:gd name="connsiteY3" fmla="*/ 847117 h 918873"/>
                  <a:gd name="connsiteX0" fmla="*/ 18931 w 2398129"/>
                  <a:gd name="connsiteY0" fmla="*/ 1090918 h 1162674"/>
                  <a:gd name="connsiteX1" fmla="*/ 1305251 w 2398129"/>
                  <a:gd name="connsiteY1" fmla="*/ 111 h 1162674"/>
                  <a:gd name="connsiteX2" fmla="*/ 2364333 w 2398129"/>
                  <a:gd name="connsiteY2" fmla="*/ 1162674 h 1162674"/>
                  <a:gd name="connsiteX3" fmla="*/ 18931 w 2398129"/>
                  <a:gd name="connsiteY3" fmla="*/ 1090918 h 1162674"/>
                  <a:gd name="connsiteX0" fmla="*/ 18931 w 2669491"/>
                  <a:gd name="connsiteY0" fmla="*/ 1090918 h 1162674"/>
                  <a:gd name="connsiteX1" fmla="*/ 1305251 w 2669491"/>
                  <a:gd name="connsiteY1" fmla="*/ 111 h 1162674"/>
                  <a:gd name="connsiteX2" fmla="*/ 2364333 w 2669491"/>
                  <a:gd name="connsiteY2" fmla="*/ 1162674 h 1162674"/>
                  <a:gd name="connsiteX3" fmla="*/ 18931 w 2669491"/>
                  <a:gd name="connsiteY3" fmla="*/ 1090918 h 1162674"/>
                  <a:gd name="connsiteX0" fmla="*/ 18931 w 2666939"/>
                  <a:gd name="connsiteY0" fmla="*/ 1099339 h 1171095"/>
                  <a:gd name="connsiteX1" fmla="*/ 1305251 w 2666939"/>
                  <a:gd name="connsiteY1" fmla="*/ 8532 h 1171095"/>
                  <a:gd name="connsiteX2" fmla="*/ 2364333 w 2666939"/>
                  <a:gd name="connsiteY2" fmla="*/ 1171095 h 1171095"/>
                  <a:gd name="connsiteX3" fmla="*/ 18931 w 2666939"/>
                  <a:gd name="connsiteY3" fmla="*/ 1099339 h 1171095"/>
                  <a:gd name="connsiteX0" fmla="*/ 195525 w 2843533"/>
                  <a:gd name="connsiteY0" fmla="*/ 1099339 h 1171095"/>
                  <a:gd name="connsiteX1" fmla="*/ 1481845 w 2843533"/>
                  <a:gd name="connsiteY1" fmla="*/ 8532 h 1171095"/>
                  <a:gd name="connsiteX2" fmla="*/ 2540927 w 2843533"/>
                  <a:gd name="connsiteY2" fmla="*/ 1171095 h 1171095"/>
                  <a:gd name="connsiteX3" fmla="*/ 195525 w 2843533"/>
                  <a:gd name="connsiteY3" fmla="*/ 1099339 h 1171095"/>
                  <a:gd name="connsiteX0" fmla="*/ 202517 w 2850525"/>
                  <a:gd name="connsiteY0" fmla="*/ 1102942 h 1174698"/>
                  <a:gd name="connsiteX1" fmla="*/ 1488837 w 2850525"/>
                  <a:gd name="connsiteY1" fmla="*/ 12135 h 1174698"/>
                  <a:gd name="connsiteX2" fmla="*/ 2547919 w 2850525"/>
                  <a:gd name="connsiteY2" fmla="*/ 1174698 h 1174698"/>
                  <a:gd name="connsiteX3" fmla="*/ 202517 w 2850525"/>
                  <a:gd name="connsiteY3" fmla="*/ 1102942 h 1174698"/>
                  <a:gd name="connsiteX0" fmla="*/ 209450 w 2857458"/>
                  <a:gd name="connsiteY0" fmla="*/ 1099340 h 1171096"/>
                  <a:gd name="connsiteX1" fmla="*/ 1495770 w 2857458"/>
                  <a:gd name="connsiteY1" fmla="*/ 8533 h 1171096"/>
                  <a:gd name="connsiteX2" fmla="*/ 2554852 w 2857458"/>
                  <a:gd name="connsiteY2" fmla="*/ 1171096 h 1171096"/>
                  <a:gd name="connsiteX3" fmla="*/ 209450 w 2857458"/>
                  <a:gd name="connsiteY3" fmla="*/ 1099340 h 1171096"/>
                  <a:gd name="connsiteX0" fmla="*/ 209450 w 2861300"/>
                  <a:gd name="connsiteY0" fmla="*/ 1094187 h 1165943"/>
                  <a:gd name="connsiteX1" fmla="*/ 1495770 w 2861300"/>
                  <a:gd name="connsiteY1" fmla="*/ 3380 h 1165943"/>
                  <a:gd name="connsiteX2" fmla="*/ 2554852 w 2861300"/>
                  <a:gd name="connsiteY2" fmla="*/ 1165943 h 1165943"/>
                  <a:gd name="connsiteX3" fmla="*/ 209450 w 2861300"/>
                  <a:gd name="connsiteY3" fmla="*/ 1094187 h 1165943"/>
                  <a:gd name="connsiteX0" fmla="*/ 209450 w 2862543"/>
                  <a:gd name="connsiteY0" fmla="*/ 1093401 h 1165157"/>
                  <a:gd name="connsiteX1" fmla="*/ 1495770 w 2862543"/>
                  <a:gd name="connsiteY1" fmla="*/ 2594 h 1165157"/>
                  <a:gd name="connsiteX2" fmla="*/ 2554852 w 2862543"/>
                  <a:gd name="connsiteY2" fmla="*/ 1165157 h 1165157"/>
                  <a:gd name="connsiteX3" fmla="*/ 209450 w 2862543"/>
                  <a:gd name="connsiteY3" fmla="*/ 1093401 h 1165157"/>
                  <a:gd name="connsiteX0" fmla="*/ 212667 w 2865760"/>
                  <a:gd name="connsiteY0" fmla="*/ 1090835 h 1162591"/>
                  <a:gd name="connsiteX1" fmla="*/ 1498987 w 2865760"/>
                  <a:gd name="connsiteY1" fmla="*/ 28 h 1162591"/>
                  <a:gd name="connsiteX2" fmla="*/ 2558069 w 2865760"/>
                  <a:gd name="connsiteY2" fmla="*/ 1162591 h 1162591"/>
                  <a:gd name="connsiteX3" fmla="*/ 212667 w 2865760"/>
                  <a:gd name="connsiteY3" fmla="*/ 1090835 h 1162591"/>
                  <a:gd name="connsiteX0" fmla="*/ 212667 w 2876178"/>
                  <a:gd name="connsiteY0" fmla="*/ 1090835 h 1174497"/>
                  <a:gd name="connsiteX1" fmla="*/ 1498987 w 2876178"/>
                  <a:gd name="connsiteY1" fmla="*/ 28 h 1174497"/>
                  <a:gd name="connsiteX2" fmla="*/ 2570021 w 2876178"/>
                  <a:gd name="connsiteY2" fmla="*/ 1174497 h 1174497"/>
                  <a:gd name="connsiteX3" fmla="*/ 212667 w 2876178"/>
                  <a:gd name="connsiteY3" fmla="*/ 1090835 h 1174497"/>
                  <a:gd name="connsiteX0" fmla="*/ 212667 w 2869925"/>
                  <a:gd name="connsiteY0" fmla="*/ 1090835 h 1169735"/>
                  <a:gd name="connsiteX1" fmla="*/ 1498987 w 2869925"/>
                  <a:gd name="connsiteY1" fmla="*/ 28 h 1169735"/>
                  <a:gd name="connsiteX2" fmla="*/ 2562849 w 2869925"/>
                  <a:gd name="connsiteY2" fmla="*/ 1169735 h 1169735"/>
                  <a:gd name="connsiteX3" fmla="*/ 212667 w 2869925"/>
                  <a:gd name="connsiteY3" fmla="*/ 1090835 h 1169735"/>
                  <a:gd name="connsiteX0" fmla="*/ 215892 w 2869207"/>
                  <a:gd name="connsiteY0" fmla="*/ 1074167 h 1153067"/>
                  <a:gd name="connsiteX1" fmla="*/ 1471137 w 2869207"/>
                  <a:gd name="connsiteY1" fmla="*/ 29 h 1153067"/>
                  <a:gd name="connsiteX2" fmla="*/ 2566074 w 2869207"/>
                  <a:gd name="connsiteY2" fmla="*/ 1153067 h 1153067"/>
                  <a:gd name="connsiteX3" fmla="*/ 215892 w 2869207"/>
                  <a:gd name="connsiteY3" fmla="*/ 1074167 h 1153067"/>
                  <a:gd name="connsiteX0" fmla="*/ 215892 w 2867574"/>
                  <a:gd name="connsiteY0" fmla="*/ 1080792 h 1159692"/>
                  <a:gd name="connsiteX1" fmla="*/ 1471137 w 2867574"/>
                  <a:gd name="connsiteY1" fmla="*/ 6654 h 1159692"/>
                  <a:gd name="connsiteX2" fmla="*/ 2566074 w 2867574"/>
                  <a:gd name="connsiteY2" fmla="*/ 1159692 h 1159692"/>
                  <a:gd name="connsiteX3" fmla="*/ 215892 w 2867574"/>
                  <a:gd name="connsiteY3" fmla="*/ 1080792 h 1159692"/>
                  <a:gd name="connsiteX0" fmla="*/ 214889 w 2876133"/>
                  <a:gd name="connsiteY0" fmla="*/ 1083174 h 1159692"/>
                  <a:gd name="connsiteX1" fmla="*/ 1479696 w 2876133"/>
                  <a:gd name="connsiteY1" fmla="*/ 6654 h 1159692"/>
                  <a:gd name="connsiteX2" fmla="*/ 2574633 w 2876133"/>
                  <a:gd name="connsiteY2" fmla="*/ 1159692 h 1159692"/>
                  <a:gd name="connsiteX3" fmla="*/ 214889 w 2876133"/>
                  <a:gd name="connsiteY3" fmla="*/ 1083174 h 1159692"/>
                  <a:gd name="connsiteX0" fmla="*/ 195723 w 2856967"/>
                  <a:gd name="connsiteY0" fmla="*/ 1083174 h 1159692"/>
                  <a:gd name="connsiteX1" fmla="*/ 1460530 w 2856967"/>
                  <a:gd name="connsiteY1" fmla="*/ 6654 h 1159692"/>
                  <a:gd name="connsiteX2" fmla="*/ 2555467 w 2856967"/>
                  <a:gd name="connsiteY2" fmla="*/ 1159692 h 1159692"/>
                  <a:gd name="connsiteX3" fmla="*/ 195723 w 2856967"/>
                  <a:gd name="connsiteY3" fmla="*/ 1083174 h 1159692"/>
                  <a:gd name="connsiteX0" fmla="*/ 196629 w 2857873"/>
                  <a:gd name="connsiteY0" fmla="*/ 1083174 h 1159692"/>
                  <a:gd name="connsiteX1" fmla="*/ 1461436 w 2857873"/>
                  <a:gd name="connsiteY1" fmla="*/ 6654 h 1159692"/>
                  <a:gd name="connsiteX2" fmla="*/ 2556373 w 2857873"/>
                  <a:gd name="connsiteY2" fmla="*/ 1159692 h 1159692"/>
                  <a:gd name="connsiteX3" fmla="*/ 196629 w 2857873"/>
                  <a:gd name="connsiteY3" fmla="*/ 1083174 h 1159692"/>
                  <a:gd name="connsiteX0" fmla="*/ 196629 w 2862772"/>
                  <a:gd name="connsiteY0" fmla="*/ 1076757 h 1153275"/>
                  <a:gd name="connsiteX1" fmla="*/ 1461436 w 2862772"/>
                  <a:gd name="connsiteY1" fmla="*/ 237 h 1153275"/>
                  <a:gd name="connsiteX2" fmla="*/ 2556373 w 2862772"/>
                  <a:gd name="connsiteY2" fmla="*/ 1153275 h 1153275"/>
                  <a:gd name="connsiteX3" fmla="*/ 196629 w 2862772"/>
                  <a:gd name="connsiteY3" fmla="*/ 1076757 h 1153275"/>
                  <a:gd name="connsiteX0" fmla="*/ 198275 w 2862338"/>
                  <a:gd name="connsiteY0" fmla="*/ 1073493 h 1150011"/>
                  <a:gd name="connsiteX1" fmla="*/ 1446690 w 2862338"/>
                  <a:gd name="connsiteY1" fmla="*/ 239 h 1150011"/>
                  <a:gd name="connsiteX2" fmla="*/ 2558019 w 2862338"/>
                  <a:gd name="connsiteY2" fmla="*/ 1150011 h 1150011"/>
                  <a:gd name="connsiteX3" fmla="*/ 198275 w 2862338"/>
                  <a:gd name="connsiteY3" fmla="*/ 1073493 h 1150011"/>
                  <a:gd name="connsiteX0" fmla="*/ 198275 w 2866152"/>
                  <a:gd name="connsiteY0" fmla="*/ 1075789 h 1152307"/>
                  <a:gd name="connsiteX1" fmla="*/ 1446690 w 2866152"/>
                  <a:gd name="connsiteY1" fmla="*/ 2535 h 1152307"/>
                  <a:gd name="connsiteX2" fmla="*/ 2558019 w 2866152"/>
                  <a:gd name="connsiteY2" fmla="*/ 1152307 h 1152307"/>
                  <a:gd name="connsiteX3" fmla="*/ 198275 w 2866152"/>
                  <a:gd name="connsiteY3" fmla="*/ 1075789 h 1152307"/>
                  <a:gd name="connsiteX0" fmla="*/ 198275 w 3071894"/>
                  <a:gd name="connsiteY0" fmla="*/ 1077711 h 1077711"/>
                  <a:gd name="connsiteX1" fmla="*/ 1446690 w 3071894"/>
                  <a:gd name="connsiteY1" fmla="*/ 4457 h 1077711"/>
                  <a:gd name="connsiteX2" fmla="*/ 2791241 w 3071894"/>
                  <a:gd name="connsiteY2" fmla="*/ 927863 h 1077711"/>
                  <a:gd name="connsiteX3" fmla="*/ 198275 w 3071894"/>
                  <a:gd name="connsiteY3" fmla="*/ 1077711 h 1077711"/>
                  <a:gd name="connsiteX0" fmla="*/ 181849 w 3231879"/>
                  <a:gd name="connsiteY0" fmla="*/ 896023 h 927863"/>
                  <a:gd name="connsiteX1" fmla="*/ 1606675 w 3231879"/>
                  <a:gd name="connsiteY1" fmla="*/ 4457 h 927863"/>
                  <a:gd name="connsiteX2" fmla="*/ 2951226 w 3231879"/>
                  <a:gd name="connsiteY2" fmla="*/ 927863 h 927863"/>
                  <a:gd name="connsiteX3" fmla="*/ 181849 w 3231879"/>
                  <a:gd name="connsiteY3" fmla="*/ 896023 h 927863"/>
                  <a:gd name="connsiteX0" fmla="*/ 181849 w 3231879"/>
                  <a:gd name="connsiteY0" fmla="*/ 896023 h 927863"/>
                  <a:gd name="connsiteX1" fmla="*/ 1606675 w 3231879"/>
                  <a:gd name="connsiteY1" fmla="*/ 4457 h 927863"/>
                  <a:gd name="connsiteX2" fmla="*/ 2951226 w 3231879"/>
                  <a:gd name="connsiteY2" fmla="*/ 927863 h 927863"/>
                  <a:gd name="connsiteX3" fmla="*/ 181849 w 3231879"/>
                  <a:gd name="connsiteY3" fmla="*/ 896023 h 927863"/>
                  <a:gd name="connsiteX0" fmla="*/ 181849 w 3231879"/>
                  <a:gd name="connsiteY0" fmla="*/ 896023 h 927863"/>
                  <a:gd name="connsiteX1" fmla="*/ 1606675 w 3231879"/>
                  <a:gd name="connsiteY1" fmla="*/ 4457 h 927863"/>
                  <a:gd name="connsiteX2" fmla="*/ 2951226 w 3231879"/>
                  <a:gd name="connsiteY2" fmla="*/ 927863 h 927863"/>
                  <a:gd name="connsiteX3" fmla="*/ 181849 w 3231879"/>
                  <a:gd name="connsiteY3" fmla="*/ 896023 h 927863"/>
                  <a:gd name="connsiteX0" fmla="*/ 181849 w 3001476"/>
                  <a:gd name="connsiteY0" fmla="*/ 896385 h 928225"/>
                  <a:gd name="connsiteX1" fmla="*/ 1606675 w 3001476"/>
                  <a:gd name="connsiteY1" fmla="*/ 4819 h 928225"/>
                  <a:gd name="connsiteX2" fmla="*/ 2951226 w 3001476"/>
                  <a:gd name="connsiteY2" fmla="*/ 928225 h 928225"/>
                  <a:gd name="connsiteX3" fmla="*/ 181849 w 3001476"/>
                  <a:gd name="connsiteY3" fmla="*/ 896385 h 928225"/>
                  <a:gd name="connsiteX0" fmla="*/ 202284 w 3015309"/>
                  <a:gd name="connsiteY0" fmla="*/ 884679 h 916519"/>
                  <a:gd name="connsiteX1" fmla="*/ 1411829 w 3015309"/>
                  <a:gd name="connsiteY1" fmla="*/ 5027 h 916519"/>
                  <a:gd name="connsiteX2" fmla="*/ 2971661 w 3015309"/>
                  <a:gd name="connsiteY2" fmla="*/ 916519 h 916519"/>
                  <a:gd name="connsiteX3" fmla="*/ 202284 w 3015309"/>
                  <a:gd name="connsiteY3" fmla="*/ 884679 h 916519"/>
                  <a:gd name="connsiteX0" fmla="*/ 49962 w 2862988"/>
                  <a:gd name="connsiteY0" fmla="*/ 884679 h 916519"/>
                  <a:gd name="connsiteX1" fmla="*/ 1259507 w 2862988"/>
                  <a:gd name="connsiteY1" fmla="*/ 5027 h 916519"/>
                  <a:gd name="connsiteX2" fmla="*/ 2819339 w 2862988"/>
                  <a:gd name="connsiteY2" fmla="*/ 916519 h 916519"/>
                  <a:gd name="connsiteX3" fmla="*/ 49962 w 2862988"/>
                  <a:gd name="connsiteY3" fmla="*/ 884679 h 916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988" h="916519">
                    <a:moveTo>
                      <a:pt x="49962" y="884679"/>
                    </a:moveTo>
                    <a:cubicBezTo>
                      <a:pt x="-221323" y="342192"/>
                      <a:pt x="673405" y="10288"/>
                      <a:pt x="1259507" y="5027"/>
                    </a:cubicBezTo>
                    <a:cubicBezTo>
                      <a:pt x="1733163" y="-36331"/>
                      <a:pt x="3125964" y="169639"/>
                      <a:pt x="2819339" y="916519"/>
                    </a:cubicBezTo>
                    <a:cubicBezTo>
                      <a:pt x="2533194" y="831441"/>
                      <a:pt x="1522184" y="600354"/>
                      <a:pt x="49962" y="884679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TextBox 452">
                <a:extLst>
                  <a:ext uri="{FF2B5EF4-FFF2-40B4-BE49-F238E27FC236}">
                    <a16:creationId xmlns:a16="http://schemas.microsoft.com/office/drawing/2014/main" id="{347CB1A2-F8F7-410E-8572-A461A19B54DD}"/>
                  </a:ext>
                </a:extLst>
              </p:cNvPr>
              <p:cNvSpPr txBox="1"/>
              <p:nvPr/>
            </p:nvSpPr>
            <p:spPr>
              <a:xfrm>
                <a:off x="791899" y="4654066"/>
                <a:ext cx="723336" cy="722640"/>
              </a:xfrm>
              <a:custGeom>
                <a:avLst/>
                <a:gdLst>
                  <a:gd name="connsiteX0" fmla="*/ 361668 w 723336"/>
                  <a:gd name="connsiteY0" fmla="*/ 0 h 722640"/>
                  <a:gd name="connsiteX1" fmla="*/ 723336 w 723336"/>
                  <a:gd name="connsiteY1" fmla="*/ 361320 h 722640"/>
                  <a:gd name="connsiteX2" fmla="*/ 361668 w 723336"/>
                  <a:gd name="connsiteY2" fmla="*/ 722640 h 722640"/>
                  <a:gd name="connsiteX3" fmla="*/ 0 w 723336"/>
                  <a:gd name="connsiteY3" fmla="*/ 361320 h 722640"/>
                  <a:gd name="connsiteX4" fmla="*/ 361668 w 723336"/>
                  <a:gd name="connsiteY4" fmla="*/ 0 h 722640"/>
                  <a:gd name="connsiteX5" fmla="*/ 330825 w 723336"/>
                  <a:gd name="connsiteY5" fmla="*/ 80889 h 722640"/>
                  <a:gd name="connsiteX6" fmla="*/ 330825 w 723336"/>
                  <a:gd name="connsiteY6" fmla="*/ 145999 h 722640"/>
                  <a:gd name="connsiteX7" fmla="*/ 242494 w 723336"/>
                  <a:gd name="connsiteY7" fmla="*/ 195866 h 722640"/>
                  <a:gd name="connsiteX8" fmla="*/ 278928 w 723336"/>
                  <a:gd name="connsiteY8" fmla="*/ 370570 h 722640"/>
                  <a:gd name="connsiteX9" fmla="*/ 390343 w 723336"/>
                  <a:gd name="connsiteY9" fmla="*/ 419941 h 722640"/>
                  <a:gd name="connsiteX10" fmla="*/ 229916 w 723336"/>
                  <a:gd name="connsiteY10" fmla="*/ 463754 h 722640"/>
                  <a:gd name="connsiteX11" fmla="*/ 210274 w 723336"/>
                  <a:gd name="connsiteY11" fmla="*/ 547927 h 722640"/>
                  <a:gd name="connsiteX12" fmla="*/ 325731 w 723336"/>
                  <a:gd name="connsiteY12" fmla="*/ 578481 h 722640"/>
                  <a:gd name="connsiteX13" fmla="*/ 325604 w 723336"/>
                  <a:gd name="connsiteY13" fmla="*/ 641299 h 722640"/>
                  <a:gd name="connsiteX14" fmla="*/ 394369 w 723336"/>
                  <a:gd name="connsiteY14" fmla="*/ 641299 h 722640"/>
                  <a:gd name="connsiteX15" fmla="*/ 394325 w 723336"/>
                  <a:gd name="connsiteY15" fmla="*/ 569013 h 722640"/>
                  <a:gd name="connsiteX16" fmla="*/ 458174 w 723336"/>
                  <a:gd name="connsiteY16" fmla="*/ 345941 h 722640"/>
                  <a:gd name="connsiteX17" fmla="*/ 333789 w 723336"/>
                  <a:gd name="connsiteY17" fmla="*/ 231171 h 722640"/>
                  <a:gd name="connsiteX18" fmla="*/ 475110 w 723336"/>
                  <a:gd name="connsiteY18" fmla="*/ 242587 h 722640"/>
                  <a:gd name="connsiteX19" fmla="*/ 497941 w 723336"/>
                  <a:gd name="connsiteY19" fmla="*/ 164519 h 722640"/>
                  <a:gd name="connsiteX20" fmla="*/ 399244 w 723336"/>
                  <a:gd name="connsiteY20" fmla="*/ 142632 h 722640"/>
                  <a:gd name="connsiteX21" fmla="*/ 399244 w 723336"/>
                  <a:gd name="connsiteY21" fmla="*/ 80889 h 722640"/>
                  <a:gd name="connsiteX22" fmla="*/ 330825 w 723336"/>
                  <a:gd name="connsiteY22" fmla="*/ 80889 h 72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3336" h="722640">
                    <a:moveTo>
                      <a:pt x="361668" y="0"/>
                    </a:moveTo>
                    <a:cubicBezTo>
                      <a:pt x="561412" y="0"/>
                      <a:pt x="723336" y="161768"/>
                      <a:pt x="723336" y="361320"/>
                    </a:cubicBezTo>
                    <a:cubicBezTo>
                      <a:pt x="723336" y="560872"/>
                      <a:pt x="561412" y="722640"/>
                      <a:pt x="361668" y="722640"/>
                    </a:cubicBezTo>
                    <a:cubicBezTo>
                      <a:pt x="161924" y="722640"/>
                      <a:pt x="0" y="560872"/>
                      <a:pt x="0" y="361320"/>
                    </a:cubicBezTo>
                    <a:cubicBezTo>
                      <a:pt x="0" y="161768"/>
                      <a:pt x="161924" y="0"/>
                      <a:pt x="361668" y="0"/>
                    </a:cubicBezTo>
                    <a:close/>
                    <a:moveTo>
                      <a:pt x="330825" y="80889"/>
                    </a:moveTo>
                    <a:cubicBezTo>
                      <a:pt x="331106" y="103715"/>
                      <a:pt x="330544" y="124015"/>
                      <a:pt x="330825" y="145999"/>
                    </a:cubicBezTo>
                    <a:cubicBezTo>
                      <a:pt x="288026" y="159108"/>
                      <a:pt x="260826" y="170961"/>
                      <a:pt x="242494" y="195866"/>
                    </a:cubicBezTo>
                    <a:cubicBezTo>
                      <a:pt x="220377" y="228245"/>
                      <a:pt x="178087" y="312870"/>
                      <a:pt x="278928" y="370570"/>
                    </a:cubicBezTo>
                    <a:cubicBezTo>
                      <a:pt x="343128" y="403567"/>
                      <a:pt x="366044" y="404664"/>
                      <a:pt x="390343" y="419941"/>
                    </a:cubicBezTo>
                    <a:cubicBezTo>
                      <a:pt x="454558" y="478397"/>
                      <a:pt x="355944" y="533678"/>
                      <a:pt x="229916" y="463754"/>
                    </a:cubicBezTo>
                    <a:lnTo>
                      <a:pt x="210274" y="547927"/>
                    </a:lnTo>
                    <a:cubicBezTo>
                      <a:pt x="247431" y="561063"/>
                      <a:pt x="284146" y="571101"/>
                      <a:pt x="325731" y="578481"/>
                    </a:cubicBezTo>
                    <a:cubicBezTo>
                      <a:pt x="325099" y="597059"/>
                      <a:pt x="325351" y="620950"/>
                      <a:pt x="325604" y="641299"/>
                    </a:cubicBezTo>
                    <a:lnTo>
                      <a:pt x="394369" y="641299"/>
                    </a:lnTo>
                    <a:cubicBezTo>
                      <a:pt x="394354" y="617204"/>
                      <a:pt x="394340" y="593108"/>
                      <a:pt x="394325" y="569013"/>
                    </a:cubicBezTo>
                    <a:cubicBezTo>
                      <a:pt x="460679" y="573514"/>
                      <a:pt x="600243" y="444649"/>
                      <a:pt x="458174" y="345941"/>
                    </a:cubicBezTo>
                    <a:cubicBezTo>
                      <a:pt x="406840" y="302187"/>
                      <a:pt x="279204" y="296793"/>
                      <a:pt x="333789" y="231171"/>
                    </a:cubicBezTo>
                    <a:cubicBezTo>
                      <a:pt x="358074" y="216050"/>
                      <a:pt x="420413" y="210568"/>
                      <a:pt x="475110" y="242587"/>
                    </a:cubicBezTo>
                    <a:lnTo>
                      <a:pt x="497941" y="164519"/>
                    </a:lnTo>
                    <a:cubicBezTo>
                      <a:pt x="468632" y="153149"/>
                      <a:pt x="458739" y="149781"/>
                      <a:pt x="399244" y="142632"/>
                    </a:cubicBezTo>
                    <a:lnTo>
                      <a:pt x="399244" y="80889"/>
                    </a:lnTo>
                    <a:lnTo>
                      <a:pt x="330825" y="8088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300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453">
                <a:extLst>
                  <a:ext uri="{FF2B5EF4-FFF2-40B4-BE49-F238E27FC236}">
                    <a16:creationId xmlns:a16="http://schemas.microsoft.com/office/drawing/2014/main" id="{BB7C3D8E-B28E-45B9-9CF7-FB7A0500CC5C}"/>
                  </a:ext>
                </a:extLst>
              </p:cNvPr>
              <p:cNvSpPr/>
              <p:nvPr/>
            </p:nvSpPr>
            <p:spPr>
              <a:xfrm rot="1561583">
                <a:off x="1482925" y="5231719"/>
                <a:ext cx="1840" cy="13838"/>
              </a:xfrm>
              <a:custGeom>
                <a:avLst/>
                <a:gdLst>
                  <a:gd name="connsiteX0" fmla="*/ 5066 w 9894"/>
                  <a:gd name="connsiteY0" fmla="*/ 0 h 74422"/>
                  <a:gd name="connsiteX1" fmla="*/ 9894 w 9894"/>
                  <a:gd name="connsiteY1" fmla="*/ 647 h 74422"/>
                  <a:gd name="connsiteX2" fmla="*/ 0 w 9894"/>
                  <a:gd name="connsiteY2" fmla="*/ 74422 h 74422"/>
                  <a:gd name="connsiteX3" fmla="*/ 5066 w 9894"/>
                  <a:gd name="connsiteY3" fmla="*/ 0 h 7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4" h="74422">
                    <a:moveTo>
                      <a:pt x="5066" y="0"/>
                    </a:moveTo>
                    <a:lnTo>
                      <a:pt x="9894" y="647"/>
                    </a:lnTo>
                    <a:lnTo>
                      <a:pt x="0" y="74422"/>
                    </a:lnTo>
                    <a:lnTo>
                      <a:pt x="5066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454">
                <a:extLst>
                  <a:ext uri="{FF2B5EF4-FFF2-40B4-BE49-F238E27FC236}">
                    <a16:creationId xmlns:a16="http://schemas.microsoft.com/office/drawing/2014/main" id="{8CB695AE-6DB4-4950-B9FD-5F999A3C50AC}"/>
                  </a:ext>
                </a:extLst>
              </p:cNvPr>
              <p:cNvSpPr/>
              <p:nvPr/>
            </p:nvSpPr>
            <p:spPr>
              <a:xfrm rot="1561583">
                <a:off x="599527" y="5038960"/>
                <a:ext cx="1123376" cy="764510"/>
              </a:xfrm>
              <a:custGeom>
                <a:avLst/>
                <a:gdLst>
                  <a:gd name="connsiteX0" fmla="*/ 4169061 w 6041839"/>
                  <a:gd name="connsiteY0" fmla="*/ 22091 h 4111751"/>
                  <a:gd name="connsiteX1" fmla="*/ 4330899 w 6041839"/>
                  <a:gd name="connsiteY1" fmla="*/ 6739 h 4111751"/>
                  <a:gd name="connsiteX2" fmla="*/ 5954009 w 6041839"/>
                  <a:gd name="connsiteY2" fmla="*/ 623640 h 4111751"/>
                  <a:gd name="connsiteX3" fmla="*/ 3741115 w 6041839"/>
                  <a:gd name="connsiteY3" fmla="*/ 3530772 h 4111751"/>
                  <a:gd name="connsiteX4" fmla="*/ 87829 w 6041839"/>
                  <a:gd name="connsiteY4" fmla="*/ 3488112 h 4111751"/>
                  <a:gd name="connsiteX5" fmla="*/ 599463 w 6041839"/>
                  <a:gd name="connsiteY5" fmla="*/ 1828810 h 4111751"/>
                  <a:gd name="connsiteX6" fmla="*/ 639086 w 6041839"/>
                  <a:gd name="connsiteY6" fmla="*/ 1786861 h 4111751"/>
                  <a:gd name="connsiteX7" fmla="*/ 645705 w 6041839"/>
                  <a:gd name="connsiteY7" fmla="*/ 1787628 h 4111751"/>
                  <a:gd name="connsiteX8" fmla="*/ 901566 w 6041839"/>
                  <a:gd name="connsiteY8" fmla="*/ 1957336 h 4111751"/>
                  <a:gd name="connsiteX9" fmla="*/ 1003228 w 6041839"/>
                  <a:gd name="connsiteY9" fmla="*/ 2015169 h 4111751"/>
                  <a:gd name="connsiteX10" fmla="*/ 858913 w 6041839"/>
                  <a:gd name="connsiteY10" fmla="*/ 2170544 h 4111751"/>
                  <a:gd name="connsiteX11" fmla="*/ 488116 w 6041839"/>
                  <a:gd name="connsiteY11" fmla="*/ 3292651 h 4111751"/>
                  <a:gd name="connsiteX12" fmla="*/ 3545655 w 6041839"/>
                  <a:gd name="connsiteY12" fmla="*/ 3130485 h 4111751"/>
                  <a:gd name="connsiteX13" fmla="*/ 5553724 w 6041839"/>
                  <a:gd name="connsiteY13" fmla="*/ 819101 h 4111751"/>
                  <a:gd name="connsiteX14" fmla="*/ 4328815 w 6041839"/>
                  <a:gd name="connsiteY14" fmla="*/ 429436 h 4111751"/>
                  <a:gd name="connsiteX15" fmla="*/ 4143870 w 6041839"/>
                  <a:gd name="connsiteY15" fmla="*/ 452853 h 4111751"/>
                  <a:gd name="connsiteX16" fmla="*/ 4144325 w 6041839"/>
                  <a:gd name="connsiteY16" fmla="*/ 449460 h 4111751"/>
                  <a:gd name="connsiteX17" fmla="*/ 4144333 w 6041839"/>
                  <a:gd name="connsiteY17" fmla="*/ 449460 h 4111751"/>
                  <a:gd name="connsiteX18" fmla="*/ 4144341 w 6041839"/>
                  <a:gd name="connsiteY18" fmla="*/ 449339 h 4111751"/>
                  <a:gd name="connsiteX19" fmla="*/ 4154235 w 6041839"/>
                  <a:gd name="connsiteY19" fmla="*/ 375564 h 4111751"/>
                  <a:gd name="connsiteX20" fmla="*/ 4149407 w 6041839"/>
                  <a:gd name="connsiteY20" fmla="*/ 374917 h 4111751"/>
                  <a:gd name="connsiteX21" fmla="*/ 4173387 w 6041839"/>
                  <a:gd name="connsiteY21" fmla="*/ 22635 h 4111751"/>
                  <a:gd name="connsiteX22" fmla="*/ 4169061 w 6041839"/>
                  <a:gd name="connsiteY22" fmla="*/ 22091 h 4111751"/>
                  <a:gd name="connsiteX0" fmla="*/ 4169061 w 6041839"/>
                  <a:gd name="connsiteY0" fmla="*/ 22091 h 4111751"/>
                  <a:gd name="connsiteX1" fmla="*/ 4330899 w 6041839"/>
                  <a:gd name="connsiteY1" fmla="*/ 6739 h 4111751"/>
                  <a:gd name="connsiteX2" fmla="*/ 5954009 w 6041839"/>
                  <a:gd name="connsiteY2" fmla="*/ 623640 h 4111751"/>
                  <a:gd name="connsiteX3" fmla="*/ 3741115 w 6041839"/>
                  <a:gd name="connsiteY3" fmla="*/ 3530772 h 4111751"/>
                  <a:gd name="connsiteX4" fmla="*/ 87829 w 6041839"/>
                  <a:gd name="connsiteY4" fmla="*/ 3488112 h 4111751"/>
                  <a:gd name="connsiteX5" fmla="*/ 599463 w 6041839"/>
                  <a:gd name="connsiteY5" fmla="*/ 1828810 h 4111751"/>
                  <a:gd name="connsiteX6" fmla="*/ 639086 w 6041839"/>
                  <a:gd name="connsiteY6" fmla="*/ 1786861 h 4111751"/>
                  <a:gd name="connsiteX7" fmla="*/ 645705 w 6041839"/>
                  <a:gd name="connsiteY7" fmla="*/ 1787628 h 4111751"/>
                  <a:gd name="connsiteX8" fmla="*/ 901566 w 6041839"/>
                  <a:gd name="connsiteY8" fmla="*/ 1957336 h 4111751"/>
                  <a:gd name="connsiteX9" fmla="*/ 1003228 w 6041839"/>
                  <a:gd name="connsiteY9" fmla="*/ 2015169 h 4111751"/>
                  <a:gd name="connsiteX10" fmla="*/ 858913 w 6041839"/>
                  <a:gd name="connsiteY10" fmla="*/ 2170544 h 4111751"/>
                  <a:gd name="connsiteX11" fmla="*/ 488116 w 6041839"/>
                  <a:gd name="connsiteY11" fmla="*/ 3292651 h 4111751"/>
                  <a:gd name="connsiteX12" fmla="*/ 3545655 w 6041839"/>
                  <a:gd name="connsiteY12" fmla="*/ 3130485 h 4111751"/>
                  <a:gd name="connsiteX13" fmla="*/ 5553724 w 6041839"/>
                  <a:gd name="connsiteY13" fmla="*/ 819101 h 4111751"/>
                  <a:gd name="connsiteX14" fmla="*/ 4328815 w 6041839"/>
                  <a:gd name="connsiteY14" fmla="*/ 429436 h 4111751"/>
                  <a:gd name="connsiteX15" fmla="*/ 4143870 w 6041839"/>
                  <a:gd name="connsiteY15" fmla="*/ 452853 h 4111751"/>
                  <a:gd name="connsiteX16" fmla="*/ 4144325 w 6041839"/>
                  <a:gd name="connsiteY16" fmla="*/ 449460 h 4111751"/>
                  <a:gd name="connsiteX17" fmla="*/ 4144333 w 6041839"/>
                  <a:gd name="connsiteY17" fmla="*/ 449460 h 4111751"/>
                  <a:gd name="connsiteX18" fmla="*/ 4144341 w 6041839"/>
                  <a:gd name="connsiteY18" fmla="*/ 449339 h 4111751"/>
                  <a:gd name="connsiteX19" fmla="*/ 4154235 w 6041839"/>
                  <a:gd name="connsiteY19" fmla="*/ 375564 h 4111751"/>
                  <a:gd name="connsiteX20" fmla="*/ 4173387 w 6041839"/>
                  <a:gd name="connsiteY20" fmla="*/ 22635 h 4111751"/>
                  <a:gd name="connsiteX21" fmla="*/ 4169061 w 6041839"/>
                  <a:gd name="connsiteY21" fmla="*/ 22091 h 4111751"/>
                  <a:gd name="connsiteX0" fmla="*/ 4169061 w 6041839"/>
                  <a:gd name="connsiteY0" fmla="*/ 22091 h 4111751"/>
                  <a:gd name="connsiteX1" fmla="*/ 4330899 w 6041839"/>
                  <a:gd name="connsiteY1" fmla="*/ 6739 h 4111751"/>
                  <a:gd name="connsiteX2" fmla="*/ 5954009 w 6041839"/>
                  <a:gd name="connsiteY2" fmla="*/ 623640 h 4111751"/>
                  <a:gd name="connsiteX3" fmla="*/ 3741115 w 6041839"/>
                  <a:gd name="connsiteY3" fmla="*/ 3530772 h 4111751"/>
                  <a:gd name="connsiteX4" fmla="*/ 87829 w 6041839"/>
                  <a:gd name="connsiteY4" fmla="*/ 3488112 h 4111751"/>
                  <a:gd name="connsiteX5" fmla="*/ 599463 w 6041839"/>
                  <a:gd name="connsiteY5" fmla="*/ 1828810 h 4111751"/>
                  <a:gd name="connsiteX6" fmla="*/ 639086 w 6041839"/>
                  <a:gd name="connsiteY6" fmla="*/ 1786861 h 4111751"/>
                  <a:gd name="connsiteX7" fmla="*/ 645705 w 6041839"/>
                  <a:gd name="connsiteY7" fmla="*/ 1787628 h 4111751"/>
                  <a:gd name="connsiteX8" fmla="*/ 901566 w 6041839"/>
                  <a:gd name="connsiteY8" fmla="*/ 1957336 h 4111751"/>
                  <a:gd name="connsiteX9" fmla="*/ 1003228 w 6041839"/>
                  <a:gd name="connsiteY9" fmla="*/ 2015169 h 4111751"/>
                  <a:gd name="connsiteX10" fmla="*/ 858913 w 6041839"/>
                  <a:gd name="connsiteY10" fmla="*/ 2170544 h 4111751"/>
                  <a:gd name="connsiteX11" fmla="*/ 488116 w 6041839"/>
                  <a:gd name="connsiteY11" fmla="*/ 3292651 h 4111751"/>
                  <a:gd name="connsiteX12" fmla="*/ 3545655 w 6041839"/>
                  <a:gd name="connsiteY12" fmla="*/ 3130485 h 4111751"/>
                  <a:gd name="connsiteX13" fmla="*/ 5553724 w 6041839"/>
                  <a:gd name="connsiteY13" fmla="*/ 819101 h 4111751"/>
                  <a:gd name="connsiteX14" fmla="*/ 4328815 w 6041839"/>
                  <a:gd name="connsiteY14" fmla="*/ 429436 h 4111751"/>
                  <a:gd name="connsiteX15" fmla="*/ 4143870 w 6041839"/>
                  <a:gd name="connsiteY15" fmla="*/ 452853 h 4111751"/>
                  <a:gd name="connsiteX16" fmla="*/ 4144325 w 6041839"/>
                  <a:gd name="connsiteY16" fmla="*/ 449460 h 4111751"/>
                  <a:gd name="connsiteX17" fmla="*/ 4144333 w 6041839"/>
                  <a:gd name="connsiteY17" fmla="*/ 449460 h 4111751"/>
                  <a:gd name="connsiteX18" fmla="*/ 4144341 w 6041839"/>
                  <a:gd name="connsiteY18" fmla="*/ 449339 h 4111751"/>
                  <a:gd name="connsiteX19" fmla="*/ 4173387 w 6041839"/>
                  <a:gd name="connsiteY19" fmla="*/ 22635 h 4111751"/>
                  <a:gd name="connsiteX20" fmla="*/ 4169061 w 6041839"/>
                  <a:gd name="connsiteY20" fmla="*/ 22091 h 4111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41839" h="4111751">
                    <a:moveTo>
                      <a:pt x="4169061" y="22091"/>
                    </a:moveTo>
                    <a:lnTo>
                      <a:pt x="4330899" y="6739"/>
                    </a:lnTo>
                    <a:cubicBezTo>
                      <a:pt x="5114866" y="-41054"/>
                      <a:pt x="5730273" y="165449"/>
                      <a:pt x="5954009" y="623640"/>
                    </a:cubicBezTo>
                    <a:cubicBezTo>
                      <a:pt x="6351764" y="1438203"/>
                      <a:pt x="5361016" y="2739770"/>
                      <a:pt x="3741115" y="3530772"/>
                    </a:cubicBezTo>
                    <a:cubicBezTo>
                      <a:pt x="2121214" y="4321775"/>
                      <a:pt x="485583" y="4302675"/>
                      <a:pt x="87829" y="3488112"/>
                    </a:cubicBezTo>
                    <a:cubicBezTo>
                      <a:pt x="-135907" y="3029921"/>
                      <a:pt x="79686" y="2417637"/>
                      <a:pt x="599463" y="1828810"/>
                    </a:cubicBezTo>
                    <a:lnTo>
                      <a:pt x="639086" y="1786861"/>
                    </a:lnTo>
                    <a:lnTo>
                      <a:pt x="645705" y="1787628"/>
                    </a:lnTo>
                    <a:cubicBezTo>
                      <a:pt x="667617" y="1796953"/>
                      <a:pt x="720216" y="1850434"/>
                      <a:pt x="901566" y="1957336"/>
                    </a:cubicBezTo>
                    <a:lnTo>
                      <a:pt x="1003228" y="2015169"/>
                    </a:lnTo>
                    <a:lnTo>
                      <a:pt x="858913" y="2170544"/>
                    </a:lnTo>
                    <a:cubicBezTo>
                      <a:pt x="495524" y="2588822"/>
                      <a:pt x="343215" y="2995906"/>
                      <a:pt x="488116" y="3292651"/>
                    </a:cubicBezTo>
                    <a:cubicBezTo>
                      <a:pt x="777919" y="3886141"/>
                      <a:pt x="2146826" y="3813537"/>
                      <a:pt x="3545655" y="3130485"/>
                    </a:cubicBezTo>
                    <a:cubicBezTo>
                      <a:pt x="4944482" y="2447433"/>
                      <a:pt x="5843527" y="1412592"/>
                      <a:pt x="5553724" y="819101"/>
                    </a:cubicBezTo>
                    <a:cubicBezTo>
                      <a:pt x="5399200" y="502650"/>
                      <a:pt x="4937881" y="375574"/>
                      <a:pt x="4328815" y="429436"/>
                    </a:cubicBezTo>
                    <a:lnTo>
                      <a:pt x="4143870" y="452853"/>
                    </a:lnTo>
                    <a:cubicBezTo>
                      <a:pt x="4144022" y="451722"/>
                      <a:pt x="4144173" y="450591"/>
                      <a:pt x="4144325" y="449460"/>
                    </a:cubicBezTo>
                    <a:lnTo>
                      <a:pt x="4144333" y="449460"/>
                    </a:lnTo>
                    <a:cubicBezTo>
                      <a:pt x="4144336" y="449420"/>
                      <a:pt x="4144338" y="449379"/>
                      <a:pt x="4144341" y="449339"/>
                    </a:cubicBezTo>
                    <a:lnTo>
                      <a:pt x="4173387" y="22635"/>
                    </a:lnTo>
                    <a:lnTo>
                      <a:pt x="4169061" y="2209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2" name="Group 639">
            <a:extLst>
              <a:ext uri="{FF2B5EF4-FFF2-40B4-BE49-F238E27FC236}">
                <a16:creationId xmlns:a16="http://schemas.microsoft.com/office/drawing/2014/main" id="{38FB62AB-74AB-45A7-9353-667EE47ACB35}"/>
              </a:ext>
            </a:extLst>
          </p:cNvPr>
          <p:cNvGrpSpPr/>
          <p:nvPr/>
        </p:nvGrpSpPr>
        <p:grpSpPr>
          <a:xfrm>
            <a:off x="1036863" y="1908136"/>
            <a:ext cx="3687181" cy="1528184"/>
            <a:chOff x="303211" y="1121431"/>
            <a:chExt cx="2175431" cy="1849102"/>
          </a:xfrm>
        </p:grpSpPr>
        <p:sp>
          <p:nvSpPr>
            <p:cNvPr id="63" name="Rectangle 640">
              <a:extLst>
                <a:ext uri="{FF2B5EF4-FFF2-40B4-BE49-F238E27FC236}">
                  <a16:creationId xmlns:a16="http://schemas.microsoft.com/office/drawing/2014/main" id="{404FC4D5-6F9D-4895-9871-DB86AE97D07D}"/>
                </a:ext>
              </a:extLst>
            </p:cNvPr>
            <p:cNvSpPr/>
            <p:nvPr/>
          </p:nvSpPr>
          <p:spPr>
            <a:xfrm flipH="1">
              <a:off x="303211" y="1518135"/>
              <a:ext cx="2175431" cy="1452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El modelo es capaz de precisar con un 95,12% de exactitud la disposición por pagar más por un producto sostenible.</a:t>
              </a:r>
            </a:p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Wingdings" panose="05000000000000000000" pitchFamily="2" charset="2"/>
                </a:rPr>
                <a:t>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Sustainable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option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,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fashion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segments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, industries and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transparency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 tienen la mayor influencia</a:t>
              </a:r>
            </a:p>
          </p:txBody>
        </p:sp>
        <p:sp>
          <p:nvSpPr>
            <p:cNvPr id="64" name="TextBox 641">
              <a:extLst>
                <a:ext uri="{FF2B5EF4-FFF2-40B4-BE49-F238E27FC236}">
                  <a16:creationId xmlns:a16="http://schemas.microsoft.com/office/drawing/2014/main" id="{499F75CB-9F31-4AD5-B53E-1EB0F7E4BD24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Modelo</a:t>
              </a:r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 - KNN</a:t>
              </a:r>
              <a:endParaRPr lang="en-US" sz="1600" dirty="0">
                <a:solidFill>
                  <a:srgbClr val="005EB8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642">
            <a:extLst>
              <a:ext uri="{FF2B5EF4-FFF2-40B4-BE49-F238E27FC236}">
                <a16:creationId xmlns:a16="http://schemas.microsoft.com/office/drawing/2014/main" id="{A3E0F706-A8DB-45EC-94EA-A7F95991469E}"/>
              </a:ext>
            </a:extLst>
          </p:cNvPr>
          <p:cNvGrpSpPr/>
          <p:nvPr/>
        </p:nvGrpSpPr>
        <p:grpSpPr>
          <a:xfrm>
            <a:off x="1036864" y="3631423"/>
            <a:ext cx="3070489" cy="1158851"/>
            <a:chOff x="303211" y="1121431"/>
            <a:chExt cx="2175431" cy="1402209"/>
          </a:xfrm>
        </p:grpSpPr>
        <p:sp>
          <p:nvSpPr>
            <p:cNvPr id="66" name="Rectangle 643">
              <a:extLst>
                <a:ext uri="{FF2B5EF4-FFF2-40B4-BE49-F238E27FC236}">
                  <a16:creationId xmlns:a16="http://schemas.microsoft.com/office/drawing/2014/main" id="{3D37D9F3-332D-4DA5-9A76-80AFCB0989A6}"/>
                </a:ext>
              </a:extLst>
            </p:cNvPr>
            <p:cNvSpPr/>
            <p:nvPr/>
          </p:nvSpPr>
          <p:spPr>
            <a:xfrm flipH="1">
              <a:off x="303211" y="1518135"/>
              <a:ext cx="2175431" cy="1005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El 80,35% de la población actual está interesada en la sostenibilidad. De este 80,35%, un 83,15% se interesa por la moda.</a:t>
              </a:r>
            </a:p>
          </p:txBody>
        </p:sp>
        <p:sp>
          <p:nvSpPr>
            <p:cNvPr id="67" name="TextBox 644">
              <a:extLst>
                <a:ext uri="{FF2B5EF4-FFF2-40B4-BE49-F238E27FC236}">
                  <a16:creationId xmlns:a16="http://schemas.microsoft.com/office/drawing/2014/main" id="{A72D36E2-67CD-4C9D-AD84-26B56AF455A5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Trend</a:t>
              </a:r>
              <a:endParaRPr lang="en-US" sz="1600" dirty="0">
                <a:solidFill>
                  <a:srgbClr val="0091DA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648">
            <a:extLst>
              <a:ext uri="{FF2B5EF4-FFF2-40B4-BE49-F238E27FC236}">
                <a16:creationId xmlns:a16="http://schemas.microsoft.com/office/drawing/2014/main" id="{1C8B84A3-719F-4E4E-8F39-0954F82B2AF0}"/>
              </a:ext>
            </a:extLst>
          </p:cNvPr>
          <p:cNvGrpSpPr/>
          <p:nvPr/>
        </p:nvGrpSpPr>
        <p:grpSpPr>
          <a:xfrm>
            <a:off x="8702376" y="1908136"/>
            <a:ext cx="3500038" cy="1158852"/>
            <a:chOff x="303210" y="1121431"/>
            <a:chExt cx="2078208" cy="1402210"/>
          </a:xfrm>
        </p:grpSpPr>
        <p:sp>
          <p:nvSpPr>
            <p:cNvPr id="69" name="Rectangle 649">
              <a:extLst>
                <a:ext uri="{FF2B5EF4-FFF2-40B4-BE49-F238E27FC236}">
                  <a16:creationId xmlns:a16="http://schemas.microsoft.com/office/drawing/2014/main" id="{4CB919A5-2F73-4011-900C-6B4958CCBC6E}"/>
                </a:ext>
              </a:extLst>
            </p:cNvPr>
            <p:cNvSpPr/>
            <p:nvPr/>
          </p:nvSpPr>
          <p:spPr>
            <a:xfrm flipH="1">
              <a:off x="303210" y="1518135"/>
              <a:ext cx="2067000" cy="1005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El “target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group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” se amplía con el tiempo: las personas mayores se interesan por la sostenibilidad. La predisposición a la compra es igualmente alta en todos los grupos de edad.</a:t>
              </a:r>
            </a:p>
          </p:txBody>
        </p:sp>
        <p:sp>
          <p:nvSpPr>
            <p:cNvPr id="70" name="TextBox 650">
              <a:extLst>
                <a:ext uri="{FF2B5EF4-FFF2-40B4-BE49-F238E27FC236}">
                  <a16:creationId xmlns:a16="http://schemas.microsoft.com/office/drawing/2014/main" id="{7BD2B2F3-D01E-4F05-B022-580FECC16C40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Target group actual</a:t>
              </a:r>
              <a:endParaRPr lang="en-US" sz="1600" dirty="0">
                <a:solidFill>
                  <a:srgbClr val="00A3A1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651">
            <a:extLst>
              <a:ext uri="{FF2B5EF4-FFF2-40B4-BE49-F238E27FC236}">
                <a16:creationId xmlns:a16="http://schemas.microsoft.com/office/drawing/2014/main" id="{310B1603-2338-4437-975F-84168FC5053B}"/>
              </a:ext>
            </a:extLst>
          </p:cNvPr>
          <p:cNvGrpSpPr/>
          <p:nvPr/>
        </p:nvGrpSpPr>
        <p:grpSpPr>
          <a:xfrm>
            <a:off x="8702378" y="3631423"/>
            <a:ext cx="3102537" cy="1158851"/>
            <a:chOff x="303211" y="1121431"/>
            <a:chExt cx="2175431" cy="1402209"/>
          </a:xfrm>
        </p:grpSpPr>
        <p:sp>
          <p:nvSpPr>
            <p:cNvPr id="72" name="Rectangle 652">
              <a:extLst>
                <a:ext uri="{FF2B5EF4-FFF2-40B4-BE49-F238E27FC236}">
                  <a16:creationId xmlns:a16="http://schemas.microsoft.com/office/drawing/2014/main" id="{A88A2EC2-49C1-460D-84B3-1308C27F2760}"/>
                </a:ext>
              </a:extLst>
            </p:cNvPr>
            <p:cNvSpPr/>
            <p:nvPr/>
          </p:nvSpPr>
          <p:spPr>
            <a:xfrm flipH="1">
              <a:off x="303211" y="1518135"/>
              <a:ext cx="2175431" cy="1005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Casi la mitad de la población está dispuesta a pagar un aumento de precio del 6-15% por opciones sostenibles.  80,6% pagaría más por moda sostenible.</a:t>
              </a:r>
            </a:p>
          </p:txBody>
        </p:sp>
        <p:sp>
          <p:nvSpPr>
            <p:cNvPr id="73" name="TextBox 653">
              <a:extLst>
                <a:ext uri="{FF2B5EF4-FFF2-40B4-BE49-F238E27FC236}">
                  <a16:creationId xmlns:a16="http://schemas.microsoft.com/office/drawing/2014/main" id="{B6D0DC93-D799-4A09-AA68-9BC1872FFEB7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Pricing </a:t>
              </a:r>
              <a:endParaRPr lang="en-US" sz="1600" dirty="0">
                <a:solidFill>
                  <a:srgbClr val="BC204B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654">
            <a:extLst>
              <a:ext uri="{FF2B5EF4-FFF2-40B4-BE49-F238E27FC236}">
                <a16:creationId xmlns:a16="http://schemas.microsoft.com/office/drawing/2014/main" id="{1D53CF38-3E04-48E6-9303-39A3440B0297}"/>
              </a:ext>
            </a:extLst>
          </p:cNvPr>
          <p:cNvGrpSpPr/>
          <p:nvPr/>
        </p:nvGrpSpPr>
        <p:grpSpPr>
          <a:xfrm>
            <a:off x="8606237" y="5227334"/>
            <a:ext cx="3481162" cy="1926199"/>
            <a:chOff x="303216" y="1121431"/>
            <a:chExt cx="2184385" cy="1663689"/>
          </a:xfrm>
        </p:grpSpPr>
        <p:sp>
          <p:nvSpPr>
            <p:cNvPr id="75" name="Rectangle 655">
              <a:extLst>
                <a:ext uri="{FF2B5EF4-FFF2-40B4-BE49-F238E27FC236}">
                  <a16:creationId xmlns:a16="http://schemas.microsoft.com/office/drawing/2014/main" id="{F00F5FE6-AE4E-4AF0-B808-3A292F848649}"/>
                </a:ext>
              </a:extLst>
            </p:cNvPr>
            <p:cNvSpPr/>
            <p:nvPr/>
          </p:nvSpPr>
          <p:spPr>
            <a:xfrm flipH="1">
              <a:off x="312170" y="1556169"/>
              <a:ext cx="2175431" cy="1228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Aunque el segmento de descuento es el que tiene los precios más bajos y menos iniciativas sostenibles, el 86% de sus consumidores sí está dispuesto a invertir en moda sostenible.</a:t>
              </a:r>
              <a:endParaRPr lang="en-US" sz="1200" dirty="0">
                <a:solidFill>
                  <a:prstClr val="white">
                    <a:lumMod val="50000"/>
                  </a:prstClr>
                </a:solidFill>
                <a:latin typeface="EYInterstate Light" panose="02000506000000020004" pitchFamily="2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6" name="TextBox 656">
              <a:extLst>
                <a:ext uri="{FF2B5EF4-FFF2-40B4-BE49-F238E27FC236}">
                  <a16:creationId xmlns:a16="http://schemas.microsoft.com/office/drawing/2014/main" id="{B69D8498-F4E2-4F98-AC7C-901E466849C2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175426" cy="717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Segmentos</a:t>
              </a:r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 del mercado de la </a:t>
              </a:r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moda</a:t>
              </a:r>
              <a:endParaRPr lang="en-US" sz="1600" b="1" dirty="0">
                <a:solidFill>
                  <a:srgbClr val="000000"/>
                </a:solidFill>
                <a:latin typeface="EYInterstate Light" panose="02000506000000020004" pitchFamily="2" charset="0"/>
                <a:ea typeface="Adobe Fan Heiti Std B" pitchFamily="34" charset="-128"/>
                <a:cs typeface="Arial" pitchFamily="34" charset="0"/>
                <a:sym typeface="Arial" panose="020B0604020202020204" pitchFamily="34" charset="0"/>
              </a:endParaRPr>
            </a:p>
            <a:p>
              <a:endParaRPr lang="en-US" sz="1600" dirty="0">
                <a:solidFill>
                  <a:srgbClr val="6D2077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Group 645">
            <a:extLst>
              <a:ext uri="{FF2B5EF4-FFF2-40B4-BE49-F238E27FC236}">
                <a16:creationId xmlns:a16="http://schemas.microsoft.com/office/drawing/2014/main" id="{E7E852E1-ED88-4D0F-8CBB-D6D5BCA5DB76}"/>
              </a:ext>
            </a:extLst>
          </p:cNvPr>
          <p:cNvGrpSpPr/>
          <p:nvPr/>
        </p:nvGrpSpPr>
        <p:grpSpPr>
          <a:xfrm>
            <a:off x="1036864" y="5216248"/>
            <a:ext cx="3746357" cy="974186"/>
            <a:chOff x="303211" y="1121431"/>
            <a:chExt cx="2175431" cy="1178764"/>
          </a:xfrm>
        </p:grpSpPr>
        <p:sp>
          <p:nvSpPr>
            <p:cNvPr id="78" name="Rectangle 646">
              <a:extLst>
                <a:ext uri="{FF2B5EF4-FFF2-40B4-BE49-F238E27FC236}">
                  <a16:creationId xmlns:a16="http://schemas.microsoft.com/office/drawing/2014/main" id="{FC191BBE-156B-4B42-BDF2-98F0877109C4}"/>
                </a:ext>
              </a:extLst>
            </p:cNvPr>
            <p:cNvSpPr/>
            <p:nvPr/>
          </p:nvSpPr>
          <p:spPr>
            <a:xfrm flipH="1">
              <a:off x="303211" y="1518135"/>
              <a:ext cx="2175431" cy="782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La transparencia es relevante para el 77,7% de la población y es un factor influyente a la hora de decidir si comprar sostenible o no.</a:t>
              </a:r>
              <a:endParaRPr lang="en-US" sz="1200" dirty="0">
                <a:solidFill>
                  <a:prstClr val="white">
                    <a:lumMod val="50000"/>
                  </a:prstClr>
                </a:solidFill>
                <a:latin typeface="EYInterstate Light" panose="02000506000000020004" pitchFamily="2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TextBox 647">
              <a:extLst>
                <a:ext uri="{FF2B5EF4-FFF2-40B4-BE49-F238E27FC236}">
                  <a16:creationId xmlns:a16="http://schemas.microsoft.com/office/drawing/2014/main" id="{D90D68A4-BD65-47F0-8703-09B5AF0B5AF7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Importancia</a:t>
              </a:r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 de la </a:t>
              </a:r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transparencia</a:t>
              </a:r>
              <a:endParaRPr lang="en-US" sz="1600" dirty="0">
                <a:solidFill>
                  <a:srgbClr val="483698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Group 42">
            <a:extLst>
              <a:ext uri="{FF2B5EF4-FFF2-40B4-BE49-F238E27FC236}">
                <a16:creationId xmlns:a16="http://schemas.microsoft.com/office/drawing/2014/main" id="{43A2E3A4-FB22-48A2-AC89-D71EB1EE3415}"/>
              </a:ext>
            </a:extLst>
          </p:cNvPr>
          <p:cNvGrpSpPr/>
          <p:nvPr/>
        </p:nvGrpSpPr>
        <p:grpSpPr>
          <a:xfrm>
            <a:off x="5242322" y="2913845"/>
            <a:ext cx="1893577" cy="2472471"/>
            <a:chOff x="2942522" y="1190528"/>
            <a:chExt cx="3447755" cy="4727053"/>
          </a:xfrm>
        </p:grpSpPr>
        <p:grpSp>
          <p:nvGrpSpPr>
            <p:cNvPr id="81" name="Group 2">
              <a:extLst>
                <a:ext uri="{FF2B5EF4-FFF2-40B4-BE49-F238E27FC236}">
                  <a16:creationId xmlns:a16="http://schemas.microsoft.com/office/drawing/2014/main" id="{275EBFCC-3E61-4E78-B0D9-E70E3C3B6A74}"/>
                </a:ext>
              </a:extLst>
            </p:cNvPr>
            <p:cNvGrpSpPr/>
            <p:nvPr/>
          </p:nvGrpSpPr>
          <p:grpSpPr>
            <a:xfrm>
              <a:off x="2958625" y="1190528"/>
              <a:ext cx="3431652" cy="4727053"/>
              <a:chOff x="2958625" y="1190528"/>
              <a:chExt cx="3431652" cy="4727053"/>
            </a:xfrm>
          </p:grpSpPr>
          <p:grpSp>
            <p:nvGrpSpPr>
              <p:cNvPr id="143" name="Group 3">
                <a:extLst>
                  <a:ext uri="{FF2B5EF4-FFF2-40B4-BE49-F238E27FC236}">
                    <a16:creationId xmlns:a16="http://schemas.microsoft.com/office/drawing/2014/main" id="{2078CCBA-015E-4ADE-82B6-1240D1B9E3B3}"/>
                  </a:ext>
                </a:extLst>
              </p:cNvPr>
              <p:cNvGrpSpPr/>
              <p:nvPr/>
            </p:nvGrpSpPr>
            <p:grpSpPr>
              <a:xfrm>
                <a:off x="2958625" y="3310993"/>
                <a:ext cx="3431652" cy="2606588"/>
                <a:chOff x="-4043027" y="1071696"/>
                <a:chExt cx="6086104" cy="4622839"/>
              </a:xfrm>
            </p:grpSpPr>
            <p:grpSp>
              <p:nvGrpSpPr>
                <p:cNvPr id="162" name="Group 4">
                  <a:extLst>
                    <a:ext uri="{FF2B5EF4-FFF2-40B4-BE49-F238E27FC236}">
                      <a16:creationId xmlns:a16="http://schemas.microsoft.com/office/drawing/2014/main" id="{21415628-43DB-44F7-A100-D7DB8FC163FC}"/>
                    </a:ext>
                  </a:extLst>
                </p:cNvPr>
                <p:cNvGrpSpPr/>
                <p:nvPr/>
              </p:nvGrpSpPr>
              <p:grpSpPr>
                <a:xfrm>
                  <a:off x="-3312744" y="2302547"/>
                  <a:ext cx="2001040" cy="3391728"/>
                  <a:chOff x="-3312744" y="2302547"/>
                  <a:chExt cx="2001040" cy="3391728"/>
                </a:xfrm>
              </p:grpSpPr>
              <p:sp>
                <p:nvSpPr>
                  <p:cNvPr id="180" name="Rectangle 4">
                    <a:extLst>
                      <a:ext uri="{FF2B5EF4-FFF2-40B4-BE49-F238E27FC236}">
                        <a16:creationId xmlns:a16="http://schemas.microsoft.com/office/drawing/2014/main" id="{2256E4B9-17C2-42D6-9CFC-99B5D85E56AA}"/>
                      </a:ext>
                    </a:extLst>
                  </p:cNvPr>
                  <p:cNvSpPr/>
                  <p:nvPr/>
                </p:nvSpPr>
                <p:spPr>
                  <a:xfrm>
                    <a:off x="-3312744" y="2334561"/>
                    <a:ext cx="2001040" cy="3359714"/>
                  </a:xfrm>
                  <a:custGeom>
                    <a:avLst/>
                    <a:gdLst>
                      <a:gd name="connsiteX0" fmla="*/ 0 w 1988447"/>
                      <a:gd name="connsiteY0" fmla="*/ 0 h 2730321"/>
                      <a:gd name="connsiteX1" fmla="*/ 1988447 w 1988447"/>
                      <a:gd name="connsiteY1" fmla="*/ 0 h 2730321"/>
                      <a:gd name="connsiteX2" fmla="*/ 1988447 w 1988447"/>
                      <a:gd name="connsiteY2" fmla="*/ 2730321 h 2730321"/>
                      <a:gd name="connsiteX3" fmla="*/ 0 w 1988447"/>
                      <a:gd name="connsiteY3" fmla="*/ 2730321 h 2730321"/>
                      <a:gd name="connsiteX4" fmla="*/ 0 w 1988447"/>
                      <a:gd name="connsiteY4" fmla="*/ 0 h 2730321"/>
                      <a:gd name="connsiteX0" fmla="*/ 0 w 1988447"/>
                      <a:gd name="connsiteY0" fmla="*/ 0 h 3324087"/>
                      <a:gd name="connsiteX1" fmla="*/ 1988447 w 1988447"/>
                      <a:gd name="connsiteY1" fmla="*/ 0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0 w 1988447"/>
                      <a:gd name="connsiteY0" fmla="*/ 0 h 3324087"/>
                      <a:gd name="connsiteX1" fmla="*/ 1988447 w 1988447"/>
                      <a:gd name="connsiteY1" fmla="*/ 350322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11876 w 1988447"/>
                      <a:gd name="connsiteY0" fmla="*/ 0 h 3353776"/>
                      <a:gd name="connsiteX1" fmla="*/ 1988447 w 1988447"/>
                      <a:gd name="connsiteY1" fmla="*/ 380011 h 3353776"/>
                      <a:gd name="connsiteX2" fmla="*/ 1988447 w 1988447"/>
                      <a:gd name="connsiteY2" fmla="*/ 3353776 h 3353776"/>
                      <a:gd name="connsiteX3" fmla="*/ 0 w 1988447"/>
                      <a:gd name="connsiteY3" fmla="*/ 2760010 h 3353776"/>
                      <a:gd name="connsiteX4" fmla="*/ 11876 w 1988447"/>
                      <a:gd name="connsiteY4" fmla="*/ 0 h 3353776"/>
                      <a:gd name="connsiteX0" fmla="*/ 5938 w 1988447"/>
                      <a:gd name="connsiteY0" fmla="*/ 0 h 3359714"/>
                      <a:gd name="connsiteX1" fmla="*/ 1988447 w 1988447"/>
                      <a:gd name="connsiteY1" fmla="*/ 385949 h 3359714"/>
                      <a:gd name="connsiteX2" fmla="*/ 1988447 w 1988447"/>
                      <a:gd name="connsiteY2" fmla="*/ 3359714 h 3359714"/>
                      <a:gd name="connsiteX3" fmla="*/ 0 w 1988447"/>
                      <a:gd name="connsiteY3" fmla="*/ 2765948 h 3359714"/>
                      <a:gd name="connsiteX4" fmla="*/ 5938 w 1988447"/>
                      <a:gd name="connsiteY4" fmla="*/ 0 h 3359714"/>
                      <a:gd name="connsiteX0" fmla="*/ 1142 w 1989588"/>
                      <a:gd name="connsiteY0" fmla="*/ 0 h 3359714"/>
                      <a:gd name="connsiteX1" fmla="*/ 1989588 w 1989588"/>
                      <a:gd name="connsiteY1" fmla="*/ 385949 h 3359714"/>
                      <a:gd name="connsiteX2" fmla="*/ 1989588 w 1989588"/>
                      <a:gd name="connsiteY2" fmla="*/ 3359714 h 3359714"/>
                      <a:gd name="connsiteX3" fmla="*/ 1141 w 1989588"/>
                      <a:gd name="connsiteY3" fmla="*/ 2765948 h 3359714"/>
                      <a:gd name="connsiteX4" fmla="*/ 1142 w 1989588"/>
                      <a:gd name="connsiteY4" fmla="*/ 0 h 3359714"/>
                      <a:gd name="connsiteX0" fmla="*/ 526 w 2000847"/>
                      <a:gd name="connsiteY0" fmla="*/ 0 h 3371589"/>
                      <a:gd name="connsiteX1" fmla="*/ 2000847 w 2000847"/>
                      <a:gd name="connsiteY1" fmla="*/ 397824 h 3371589"/>
                      <a:gd name="connsiteX2" fmla="*/ 2000847 w 2000847"/>
                      <a:gd name="connsiteY2" fmla="*/ 3371589 h 3371589"/>
                      <a:gd name="connsiteX3" fmla="*/ 12400 w 2000847"/>
                      <a:gd name="connsiteY3" fmla="*/ 2777823 h 3371589"/>
                      <a:gd name="connsiteX4" fmla="*/ 526 w 2000847"/>
                      <a:gd name="connsiteY4" fmla="*/ 0 h 3371589"/>
                      <a:gd name="connsiteX0" fmla="*/ 526 w 2000847"/>
                      <a:gd name="connsiteY0" fmla="*/ 0 h 3359714"/>
                      <a:gd name="connsiteX1" fmla="*/ 2000847 w 2000847"/>
                      <a:gd name="connsiteY1" fmla="*/ 385949 h 3359714"/>
                      <a:gd name="connsiteX2" fmla="*/ 2000847 w 2000847"/>
                      <a:gd name="connsiteY2" fmla="*/ 3359714 h 3359714"/>
                      <a:gd name="connsiteX3" fmla="*/ 12400 w 2000847"/>
                      <a:gd name="connsiteY3" fmla="*/ 2765948 h 3359714"/>
                      <a:gd name="connsiteX4" fmla="*/ 526 w 2000847"/>
                      <a:gd name="connsiteY4" fmla="*/ 0 h 3359714"/>
                      <a:gd name="connsiteX0" fmla="*/ 5939 w 2006260"/>
                      <a:gd name="connsiteY0" fmla="*/ 0 h 3359714"/>
                      <a:gd name="connsiteX1" fmla="*/ 2006260 w 2006260"/>
                      <a:gd name="connsiteY1" fmla="*/ 385949 h 3359714"/>
                      <a:gd name="connsiteX2" fmla="*/ 2006260 w 2006260"/>
                      <a:gd name="connsiteY2" fmla="*/ 3359714 h 3359714"/>
                      <a:gd name="connsiteX3" fmla="*/ 0 w 2006260"/>
                      <a:gd name="connsiteY3" fmla="*/ 2760010 h 3359714"/>
                      <a:gd name="connsiteX4" fmla="*/ 5939 w 2006260"/>
                      <a:gd name="connsiteY4" fmla="*/ 0 h 3359714"/>
                      <a:gd name="connsiteX0" fmla="*/ 1143 w 2001464"/>
                      <a:gd name="connsiteY0" fmla="*/ 0 h 3359714"/>
                      <a:gd name="connsiteX1" fmla="*/ 2001464 w 2001464"/>
                      <a:gd name="connsiteY1" fmla="*/ 385949 h 3359714"/>
                      <a:gd name="connsiteX2" fmla="*/ 2001464 w 2001464"/>
                      <a:gd name="connsiteY2" fmla="*/ 3359714 h 3359714"/>
                      <a:gd name="connsiteX3" fmla="*/ 1142 w 2001464"/>
                      <a:gd name="connsiteY3" fmla="*/ 2760010 h 3359714"/>
                      <a:gd name="connsiteX4" fmla="*/ 1143 w 2001464"/>
                      <a:gd name="connsiteY4" fmla="*/ 0 h 3359714"/>
                      <a:gd name="connsiteX0" fmla="*/ 344 w 2000665"/>
                      <a:gd name="connsiteY0" fmla="*/ 0 h 3359714"/>
                      <a:gd name="connsiteX1" fmla="*/ 2000665 w 2000665"/>
                      <a:gd name="connsiteY1" fmla="*/ 385949 h 3359714"/>
                      <a:gd name="connsiteX2" fmla="*/ 2000665 w 2000665"/>
                      <a:gd name="connsiteY2" fmla="*/ 3359714 h 3359714"/>
                      <a:gd name="connsiteX3" fmla="*/ 24093 w 2000665"/>
                      <a:gd name="connsiteY3" fmla="*/ 2765948 h 3359714"/>
                      <a:gd name="connsiteX4" fmla="*/ 344 w 2000665"/>
                      <a:gd name="connsiteY4" fmla="*/ 0 h 3359714"/>
                      <a:gd name="connsiteX0" fmla="*/ 719 w 2001040"/>
                      <a:gd name="connsiteY0" fmla="*/ 0 h 3359714"/>
                      <a:gd name="connsiteX1" fmla="*/ 2001040 w 2001040"/>
                      <a:gd name="connsiteY1" fmla="*/ 385949 h 3359714"/>
                      <a:gd name="connsiteX2" fmla="*/ 2001040 w 2001040"/>
                      <a:gd name="connsiteY2" fmla="*/ 3359714 h 3359714"/>
                      <a:gd name="connsiteX3" fmla="*/ 6655 w 2001040"/>
                      <a:gd name="connsiteY3" fmla="*/ 2765948 h 3359714"/>
                      <a:gd name="connsiteX4" fmla="*/ 719 w 2001040"/>
                      <a:gd name="connsiteY4" fmla="*/ 0 h 335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1040" h="3359714">
                        <a:moveTo>
                          <a:pt x="719" y="0"/>
                        </a:moveTo>
                        <a:lnTo>
                          <a:pt x="2001040" y="385949"/>
                        </a:lnTo>
                        <a:lnTo>
                          <a:pt x="2001040" y="3359714"/>
                        </a:lnTo>
                        <a:lnTo>
                          <a:pt x="6655" y="2765948"/>
                        </a:lnTo>
                        <a:cubicBezTo>
                          <a:pt x="10614" y="1845945"/>
                          <a:pt x="-3240" y="920003"/>
                          <a:pt x="719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  <a:alpha val="99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1" name="Rectangle 4">
                    <a:extLst>
                      <a:ext uri="{FF2B5EF4-FFF2-40B4-BE49-F238E27FC236}">
                        <a16:creationId xmlns:a16="http://schemas.microsoft.com/office/drawing/2014/main" id="{4DF1E196-EB2D-42D0-B673-18A23D85EF94}"/>
                      </a:ext>
                    </a:extLst>
                  </p:cNvPr>
                  <p:cNvSpPr/>
                  <p:nvPr/>
                </p:nvSpPr>
                <p:spPr>
                  <a:xfrm>
                    <a:off x="-3312744" y="2302547"/>
                    <a:ext cx="2001040" cy="3359714"/>
                  </a:xfrm>
                  <a:custGeom>
                    <a:avLst/>
                    <a:gdLst>
                      <a:gd name="connsiteX0" fmla="*/ 0 w 1988447"/>
                      <a:gd name="connsiteY0" fmla="*/ 0 h 2730321"/>
                      <a:gd name="connsiteX1" fmla="*/ 1988447 w 1988447"/>
                      <a:gd name="connsiteY1" fmla="*/ 0 h 2730321"/>
                      <a:gd name="connsiteX2" fmla="*/ 1988447 w 1988447"/>
                      <a:gd name="connsiteY2" fmla="*/ 2730321 h 2730321"/>
                      <a:gd name="connsiteX3" fmla="*/ 0 w 1988447"/>
                      <a:gd name="connsiteY3" fmla="*/ 2730321 h 2730321"/>
                      <a:gd name="connsiteX4" fmla="*/ 0 w 1988447"/>
                      <a:gd name="connsiteY4" fmla="*/ 0 h 2730321"/>
                      <a:gd name="connsiteX0" fmla="*/ 0 w 1988447"/>
                      <a:gd name="connsiteY0" fmla="*/ 0 h 3324087"/>
                      <a:gd name="connsiteX1" fmla="*/ 1988447 w 1988447"/>
                      <a:gd name="connsiteY1" fmla="*/ 0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0 w 1988447"/>
                      <a:gd name="connsiteY0" fmla="*/ 0 h 3324087"/>
                      <a:gd name="connsiteX1" fmla="*/ 1988447 w 1988447"/>
                      <a:gd name="connsiteY1" fmla="*/ 350322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11876 w 1988447"/>
                      <a:gd name="connsiteY0" fmla="*/ 0 h 3353776"/>
                      <a:gd name="connsiteX1" fmla="*/ 1988447 w 1988447"/>
                      <a:gd name="connsiteY1" fmla="*/ 380011 h 3353776"/>
                      <a:gd name="connsiteX2" fmla="*/ 1988447 w 1988447"/>
                      <a:gd name="connsiteY2" fmla="*/ 3353776 h 3353776"/>
                      <a:gd name="connsiteX3" fmla="*/ 0 w 1988447"/>
                      <a:gd name="connsiteY3" fmla="*/ 2760010 h 3353776"/>
                      <a:gd name="connsiteX4" fmla="*/ 11876 w 1988447"/>
                      <a:gd name="connsiteY4" fmla="*/ 0 h 3353776"/>
                      <a:gd name="connsiteX0" fmla="*/ 5938 w 1988447"/>
                      <a:gd name="connsiteY0" fmla="*/ 0 h 3359714"/>
                      <a:gd name="connsiteX1" fmla="*/ 1988447 w 1988447"/>
                      <a:gd name="connsiteY1" fmla="*/ 385949 h 3359714"/>
                      <a:gd name="connsiteX2" fmla="*/ 1988447 w 1988447"/>
                      <a:gd name="connsiteY2" fmla="*/ 3359714 h 3359714"/>
                      <a:gd name="connsiteX3" fmla="*/ 0 w 1988447"/>
                      <a:gd name="connsiteY3" fmla="*/ 2765948 h 3359714"/>
                      <a:gd name="connsiteX4" fmla="*/ 5938 w 1988447"/>
                      <a:gd name="connsiteY4" fmla="*/ 0 h 3359714"/>
                      <a:gd name="connsiteX0" fmla="*/ 1142 w 1989588"/>
                      <a:gd name="connsiteY0" fmla="*/ 0 h 3359714"/>
                      <a:gd name="connsiteX1" fmla="*/ 1989588 w 1989588"/>
                      <a:gd name="connsiteY1" fmla="*/ 385949 h 3359714"/>
                      <a:gd name="connsiteX2" fmla="*/ 1989588 w 1989588"/>
                      <a:gd name="connsiteY2" fmla="*/ 3359714 h 3359714"/>
                      <a:gd name="connsiteX3" fmla="*/ 1141 w 1989588"/>
                      <a:gd name="connsiteY3" fmla="*/ 2765948 h 3359714"/>
                      <a:gd name="connsiteX4" fmla="*/ 1142 w 1989588"/>
                      <a:gd name="connsiteY4" fmla="*/ 0 h 3359714"/>
                      <a:gd name="connsiteX0" fmla="*/ 526 w 2000847"/>
                      <a:gd name="connsiteY0" fmla="*/ 0 h 3371589"/>
                      <a:gd name="connsiteX1" fmla="*/ 2000847 w 2000847"/>
                      <a:gd name="connsiteY1" fmla="*/ 397824 h 3371589"/>
                      <a:gd name="connsiteX2" fmla="*/ 2000847 w 2000847"/>
                      <a:gd name="connsiteY2" fmla="*/ 3371589 h 3371589"/>
                      <a:gd name="connsiteX3" fmla="*/ 12400 w 2000847"/>
                      <a:gd name="connsiteY3" fmla="*/ 2777823 h 3371589"/>
                      <a:gd name="connsiteX4" fmla="*/ 526 w 2000847"/>
                      <a:gd name="connsiteY4" fmla="*/ 0 h 3371589"/>
                      <a:gd name="connsiteX0" fmla="*/ 526 w 2000847"/>
                      <a:gd name="connsiteY0" fmla="*/ 0 h 3359714"/>
                      <a:gd name="connsiteX1" fmla="*/ 2000847 w 2000847"/>
                      <a:gd name="connsiteY1" fmla="*/ 385949 h 3359714"/>
                      <a:gd name="connsiteX2" fmla="*/ 2000847 w 2000847"/>
                      <a:gd name="connsiteY2" fmla="*/ 3359714 h 3359714"/>
                      <a:gd name="connsiteX3" fmla="*/ 12400 w 2000847"/>
                      <a:gd name="connsiteY3" fmla="*/ 2765948 h 3359714"/>
                      <a:gd name="connsiteX4" fmla="*/ 526 w 2000847"/>
                      <a:gd name="connsiteY4" fmla="*/ 0 h 3359714"/>
                      <a:gd name="connsiteX0" fmla="*/ 5939 w 2006260"/>
                      <a:gd name="connsiteY0" fmla="*/ 0 h 3359714"/>
                      <a:gd name="connsiteX1" fmla="*/ 2006260 w 2006260"/>
                      <a:gd name="connsiteY1" fmla="*/ 385949 h 3359714"/>
                      <a:gd name="connsiteX2" fmla="*/ 2006260 w 2006260"/>
                      <a:gd name="connsiteY2" fmla="*/ 3359714 h 3359714"/>
                      <a:gd name="connsiteX3" fmla="*/ 0 w 2006260"/>
                      <a:gd name="connsiteY3" fmla="*/ 2760010 h 3359714"/>
                      <a:gd name="connsiteX4" fmla="*/ 5939 w 2006260"/>
                      <a:gd name="connsiteY4" fmla="*/ 0 h 3359714"/>
                      <a:gd name="connsiteX0" fmla="*/ 1143 w 2001464"/>
                      <a:gd name="connsiteY0" fmla="*/ 0 h 3359714"/>
                      <a:gd name="connsiteX1" fmla="*/ 2001464 w 2001464"/>
                      <a:gd name="connsiteY1" fmla="*/ 385949 h 3359714"/>
                      <a:gd name="connsiteX2" fmla="*/ 2001464 w 2001464"/>
                      <a:gd name="connsiteY2" fmla="*/ 3359714 h 3359714"/>
                      <a:gd name="connsiteX3" fmla="*/ 1142 w 2001464"/>
                      <a:gd name="connsiteY3" fmla="*/ 2760010 h 3359714"/>
                      <a:gd name="connsiteX4" fmla="*/ 1143 w 2001464"/>
                      <a:gd name="connsiteY4" fmla="*/ 0 h 3359714"/>
                      <a:gd name="connsiteX0" fmla="*/ 344 w 2000665"/>
                      <a:gd name="connsiteY0" fmla="*/ 0 h 3359714"/>
                      <a:gd name="connsiteX1" fmla="*/ 2000665 w 2000665"/>
                      <a:gd name="connsiteY1" fmla="*/ 385949 h 3359714"/>
                      <a:gd name="connsiteX2" fmla="*/ 2000665 w 2000665"/>
                      <a:gd name="connsiteY2" fmla="*/ 3359714 h 3359714"/>
                      <a:gd name="connsiteX3" fmla="*/ 24093 w 2000665"/>
                      <a:gd name="connsiteY3" fmla="*/ 2765948 h 3359714"/>
                      <a:gd name="connsiteX4" fmla="*/ 344 w 2000665"/>
                      <a:gd name="connsiteY4" fmla="*/ 0 h 3359714"/>
                      <a:gd name="connsiteX0" fmla="*/ 719 w 2001040"/>
                      <a:gd name="connsiteY0" fmla="*/ 0 h 3359714"/>
                      <a:gd name="connsiteX1" fmla="*/ 2001040 w 2001040"/>
                      <a:gd name="connsiteY1" fmla="*/ 385949 h 3359714"/>
                      <a:gd name="connsiteX2" fmla="*/ 2001040 w 2001040"/>
                      <a:gd name="connsiteY2" fmla="*/ 3359714 h 3359714"/>
                      <a:gd name="connsiteX3" fmla="*/ 6655 w 2001040"/>
                      <a:gd name="connsiteY3" fmla="*/ 2765948 h 3359714"/>
                      <a:gd name="connsiteX4" fmla="*/ 719 w 2001040"/>
                      <a:gd name="connsiteY4" fmla="*/ 0 h 335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1040" h="3359714">
                        <a:moveTo>
                          <a:pt x="719" y="0"/>
                        </a:moveTo>
                        <a:lnTo>
                          <a:pt x="2001040" y="385949"/>
                        </a:lnTo>
                        <a:lnTo>
                          <a:pt x="2001040" y="3359714"/>
                        </a:lnTo>
                        <a:lnTo>
                          <a:pt x="6655" y="2765948"/>
                        </a:lnTo>
                        <a:cubicBezTo>
                          <a:pt x="10614" y="1845945"/>
                          <a:pt x="-3240" y="920003"/>
                          <a:pt x="719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  <a:alpha val="99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3" name="Group 5">
                  <a:extLst>
                    <a:ext uri="{FF2B5EF4-FFF2-40B4-BE49-F238E27FC236}">
                      <a16:creationId xmlns:a16="http://schemas.microsoft.com/office/drawing/2014/main" id="{C530302C-00DC-4913-B9CE-935435D697F1}"/>
                    </a:ext>
                  </a:extLst>
                </p:cNvPr>
                <p:cNvGrpSpPr/>
                <p:nvPr/>
              </p:nvGrpSpPr>
              <p:grpSpPr>
                <a:xfrm>
                  <a:off x="-1323206" y="2355988"/>
                  <a:ext cx="2416258" cy="3338547"/>
                  <a:chOff x="-1323206" y="2355988"/>
                  <a:chExt cx="2416258" cy="3338547"/>
                </a:xfrm>
              </p:grpSpPr>
              <p:sp>
                <p:nvSpPr>
                  <p:cNvPr id="178" name="Rectangle 4">
                    <a:extLst>
                      <a:ext uri="{FF2B5EF4-FFF2-40B4-BE49-F238E27FC236}">
                        <a16:creationId xmlns:a16="http://schemas.microsoft.com/office/drawing/2014/main" id="{BACCA7E7-D3C6-4C74-B3BE-1FE0D5FB24A5}"/>
                      </a:ext>
                    </a:extLst>
                  </p:cNvPr>
                  <p:cNvSpPr/>
                  <p:nvPr/>
                </p:nvSpPr>
                <p:spPr>
                  <a:xfrm flipH="1">
                    <a:off x="-1323206" y="2388261"/>
                    <a:ext cx="2415958" cy="3306274"/>
                  </a:xfrm>
                  <a:custGeom>
                    <a:avLst/>
                    <a:gdLst>
                      <a:gd name="connsiteX0" fmla="*/ 0 w 1988447"/>
                      <a:gd name="connsiteY0" fmla="*/ 0 h 2730321"/>
                      <a:gd name="connsiteX1" fmla="*/ 1988447 w 1988447"/>
                      <a:gd name="connsiteY1" fmla="*/ 0 h 2730321"/>
                      <a:gd name="connsiteX2" fmla="*/ 1988447 w 1988447"/>
                      <a:gd name="connsiteY2" fmla="*/ 2730321 h 2730321"/>
                      <a:gd name="connsiteX3" fmla="*/ 0 w 1988447"/>
                      <a:gd name="connsiteY3" fmla="*/ 2730321 h 2730321"/>
                      <a:gd name="connsiteX4" fmla="*/ 0 w 1988447"/>
                      <a:gd name="connsiteY4" fmla="*/ 0 h 2730321"/>
                      <a:gd name="connsiteX0" fmla="*/ 0 w 1988447"/>
                      <a:gd name="connsiteY0" fmla="*/ 0 h 3324087"/>
                      <a:gd name="connsiteX1" fmla="*/ 1988447 w 1988447"/>
                      <a:gd name="connsiteY1" fmla="*/ 0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0 w 1988447"/>
                      <a:gd name="connsiteY0" fmla="*/ 0 h 3324087"/>
                      <a:gd name="connsiteX1" fmla="*/ 1988447 w 1988447"/>
                      <a:gd name="connsiteY1" fmla="*/ 350322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427512 w 2415959"/>
                      <a:gd name="connsiteY0" fmla="*/ 0 h 3324087"/>
                      <a:gd name="connsiteX1" fmla="*/ 2415959 w 2415959"/>
                      <a:gd name="connsiteY1" fmla="*/ 350322 h 3324087"/>
                      <a:gd name="connsiteX2" fmla="*/ 2415959 w 2415959"/>
                      <a:gd name="connsiteY2" fmla="*/ 3324087 h 3324087"/>
                      <a:gd name="connsiteX3" fmla="*/ 0 w 2415959"/>
                      <a:gd name="connsiteY3" fmla="*/ 2754072 h 3324087"/>
                      <a:gd name="connsiteX4" fmla="*/ 427512 w 2415959"/>
                      <a:gd name="connsiteY4" fmla="*/ 0 h 3324087"/>
                      <a:gd name="connsiteX0" fmla="*/ 1 w 2415959"/>
                      <a:gd name="connsiteY0" fmla="*/ 0 h 3306274"/>
                      <a:gd name="connsiteX1" fmla="*/ 2415959 w 2415959"/>
                      <a:gd name="connsiteY1" fmla="*/ 332509 h 3306274"/>
                      <a:gd name="connsiteX2" fmla="*/ 2415959 w 2415959"/>
                      <a:gd name="connsiteY2" fmla="*/ 3306274 h 3306274"/>
                      <a:gd name="connsiteX3" fmla="*/ 0 w 2415959"/>
                      <a:gd name="connsiteY3" fmla="*/ 2736259 h 3306274"/>
                      <a:gd name="connsiteX4" fmla="*/ 1 w 2415959"/>
                      <a:gd name="connsiteY4" fmla="*/ 0 h 3306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5959" h="3306274">
                        <a:moveTo>
                          <a:pt x="1" y="0"/>
                        </a:moveTo>
                        <a:lnTo>
                          <a:pt x="2415959" y="332509"/>
                        </a:lnTo>
                        <a:lnTo>
                          <a:pt x="2415959" y="3306274"/>
                        </a:lnTo>
                        <a:lnTo>
                          <a:pt x="0" y="2736259"/>
                        </a:lnTo>
                        <a:cubicBezTo>
                          <a:pt x="0" y="1824173"/>
                          <a:pt x="1" y="912086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Rectangle 4">
                    <a:extLst>
                      <a:ext uri="{FF2B5EF4-FFF2-40B4-BE49-F238E27FC236}">
                        <a16:creationId xmlns:a16="http://schemas.microsoft.com/office/drawing/2014/main" id="{08574F39-4A67-4B47-A241-C6B3F08B3628}"/>
                      </a:ext>
                    </a:extLst>
                  </p:cNvPr>
                  <p:cNvSpPr/>
                  <p:nvPr/>
                </p:nvSpPr>
                <p:spPr>
                  <a:xfrm flipH="1">
                    <a:off x="-1322908" y="2355988"/>
                    <a:ext cx="2415960" cy="3306274"/>
                  </a:xfrm>
                  <a:custGeom>
                    <a:avLst/>
                    <a:gdLst>
                      <a:gd name="connsiteX0" fmla="*/ 0 w 1988447"/>
                      <a:gd name="connsiteY0" fmla="*/ 0 h 2730321"/>
                      <a:gd name="connsiteX1" fmla="*/ 1988447 w 1988447"/>
                      <a:gd name="connsiteY1" fmla="*/ 0 h 2730321"/>
                      <a:gd name="connsiteX2" fmla="*/ 1988447 w 1988447"/>
                      <a:gd name="connsiteY2" fmla="*/ 2730321 h 2730321"/>
                      <a:gd name="connsiteX3" fmla="*/ 0 w 1988447"/>
                      <a:gd name="connsiteY3" fmla="*/ 2730321 h 2730321"/>
                      <a:gd name="connsiteX4" fmla="*/ 0 w 1988447"/>
                      <a:gd name="connsiteY4" fmla="*/ 0 h 2730321"/>
                      <a:gd name="connsiteX0" fmla="*/ 0 w 1988447"/>
                      <a:gd name="connsiteY0" fmla="*/ 0 h 3324087"/>
                      <a:gd name="connsiteX1" fmla="*/ 1988447 w 1988447"/>
                      <a:gd name="connsiteY1" fmla="*/ 0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0 w 1988447"/>
                      <a:gd name="connsiteY0" fmla="*/ 0 h 3324087"/>
                      <a:gd name="connsiteX1" fmla="*/ 1988447 w 1988447"/>
                      <a:gd name="connsiteY1" fmla="*/ 350322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427512 w 2415959"/>
                      <a:gd name="connsiteY0" fmla="*/ 0 h 3324087"/>
                      <a:gd name="connsiteX1" fmla="*/ 2415959 w 2415959"/>
                      <a:gd name="connsiteY1" fmla="*/ 350322 h 3324087"/>
                      <a:gd name="connsiteX2" fmla="*/ 2415959 w 2415959"/>
                      <a:gd name="connsiteY2" fmla="*/ 3324087 h 3324087"/>
                      <a:gd name="connsiteX3" fmla="*/ 0 w 2415959"/>
                      <a:gd name="connsiteY3" fmla="*/ 2754072 h 3324087"/>
                      <a:gd name="connsiteX4" fmla="*/ 427512 w 2415959"/>
                      <a:gd name="connsiteY4" fmla="*/ 0 h 3324087"/>
                      <a:gd name="connsiteX0" fmla="*/ 1 w 2415959"/>
                      <a:gd name="connsiteY0" fmla="*/ 0 h 3306274"/>
                      <a:gd name="connsiteX1" fmla="*/ 2415959 w 2415959"/>
                      <a:gd name="connsiteY1" fmla="*/ 332509 h 3306274"/>
                      <a:gd name="connsiteX2" fmla="*/ 2415959 w 2415959"/>
                      <a:gd name="connsiteY2" fmla="*/ 3306274 h 3306274"/>
                      <a:gd name="connsiteX3" fmla="*/ 0 w 2415959"/>
                      <a:gd name="connsiteY3" fmla="*/ 2736259 h 3306274"/>
                      <a:gd name="connsiteX4" fmla="*/ 1 w 2415959"/>
                      <a:gd name="connsiteY4" fmla="*/ 0 h 3306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5959" h="3306274">
                        <a:moveTo>
                          <a:pt x="1" y="0"/>
                        </a:moveTo>
                        <a:lnTo>
                          <a:pt x="2415959" y="332509"/>
                        </a:lnTo>
                        <a:lnTo>
                          <a:pt x="2415959" y="3306274"/>
                        </a:lnTo>
                        <a:lnTo>
                          <a:pt x="0" y="2736259"/>
                        </a:lnTo>
                        <a:cubicBezTo>
                          <a:pt x="0" y="1824173"/>
                          <a:pt x="1" y="912086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4" name="Group 6">
                  <a:extLst>
                    <a:ext uri="{FF2B5EF4-FFF2-40B4-BE49-F238E27FC236}">
                      <a16:creationId xmlns:a16="http://schemas.microsoft.com/office/drawing/2014/main" id="{6AC1ED03-6D06-48F7-8CF7-7315BA74BA5B}"/>
                    </a:ext>
                  </a:extLst>
                </p:cNvPr>
                <p:cNvGrpSpPr/>
                <p:nvPr/>
              </p:nvGrpSpPr>
              <p:grpSpPr>
                <a:xfrm>
                  <a:off x="-3954542" y="1071696"/>
                  <a:ext cx="3034726" cy="1247760"/>
                  <a:chOff x="-3954542" y="1071696"/>
                  <a:chExt cx="3034726" cy="1247760"/>
                </a:xfrm>
              </p:grpSpPr>
              <p:sp>
                <p:nvSpPr>
                  <p:cNvPr id="176" name="Rectangle 6">
                    <a:extLst>
                      <a:ext uri="{FF2B5EF4-FFF2-40B4-BE49-F238E27FC236}">
                        <a16:creationId xmlns:a16="http://schemas.microsoft.com/office/drawing/2014/main" id="{B4A3BAA7-1159-415D-A376-ACA5E427C67C}"/>
                      </a:ext>
                    </a:extLst>
                  </p:cNvPr>
                  <p:cNvSpPr/>
                  <p:nvPr/>
                </p:nvSpPr>
                <p:spPr>
                  <a:xfrm flipH="1">
                    <a:off x="-3954542" y="1090360"/>
                    <a:ext cx="3010396" cy="1229096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998520"/>
                      <a:gd name="connsiteY0" fmla="*/ 0 h 1383475"/>
                      <a:gd name="connsiteX1" fmla="*/ 2998520 w 2998520"/>
                      <a:gd name="connsiteY1" fmla="*/ 106878 h 1383475"/>
                      <a:gd name="connsiteX2" fmla="*/ 2072244 w 2998520"/>
                      <a:gd name="connsiteY2" fmla="*/ 1383475 h 1383475"/>
                      <a:gd name="connsiteX3" fmla="*/ 0 w 2998520"/>
                      <a:gd name="connsiteY3" fmla="*/ 813459 h 1383475"/>
                      <a:gd name="connsiteX4" fmla="*/ 718457 w 2998520"/>
                      <a:gd name="connsiteY4" fmla="*/ 0 h 1383475"/>
                      <a:gd name="connsiteX0" fmla="*/ 570016 w 2998520"/>
                      <a:gd name="connsiteY0" fmla="*/ 0 h 1508166"/>
                      <a:gd name="connsiteX1" fmla="*/ 2998520 w 2998520"/>
                      <a:gd name="connsiteY1" fmla="*/ 231569 h 1508166"/>
                      <a:gd name="connsiteX2" fmla="*/ 2072244 w 2998520"/>
                      <a:gd name="connsiteY2" fmla="*/ 1508166 h 1508166"/>
                      <a:gd name="connsiteX3" fmla="*/ 0 w 2998520"/>
                      <a:gd name="connsiteY3" fmla="*/ 938150 h 1508166"/>
                      <a:gd name="connsiteX4" fmla="*/ 570016 w 2998520"/>
                      <a:gd name="connsiteY4" fmla="*/ 0 h 1508166"/>
                      <a:gd name="connsiteX0" fmla="*/ 570016 w 2998520"/>
                      <a:gd name="connsiteY0" fmla="*/ 0 h 1235034"/>
                      <a:gd name="connsiteX1" fmla="*/ 2998520 w 2998520"/>
                      <a:gd name="connsiteY1" fmla="*/ 231569 h 1235034"/>
                      <a:gd name="connsiteX2" fmla="*/ 2357252 w 2998520"/>
                      <a:gd name="connsiteY2" fmla="*/ 1235034 h 1235034"/>
                      <a:gd name="connsiteX3" fmla="*/ 0 w 2998520"/>
                      <a:gd name="connsiteY3" fmla="*/ 938150 h 1235034"/>
                      <a:gd name="connsiteX4" fmla="*/ 570016 w 2998520"/>
                      <a:gd name="connsiteY4" fmla="*/ 0 h 1235034"/>
                      <a:gd name="connsiteX0" fmla="*/ 570016 w 2998520"/>
                      <a:gd name="connsiteY0" fmla="*/ 0 h 1229096"/>
                      <a:gd name="connsiteX1" fmla="*/ 2998520 w 2998520"/>
                      <a:gd name="connsiteY1" fmla="*/ 231569 h 1229096"/>
                      <a:gd name="connsiteX2" fmla="*/ 2381003 w 2998520"/>
                      <a:gd name="connsiteY2" fmla="*/ 1229096 h 1229096"/>
                      <a:gd name="connsiteX3" fmla="*/ 0 w 2998520"/>
                      <a:gd name="connsiteY3" fmla="*/ 938150 h 1229096"/>
                      <a:gd name="connsiteX4" fmla="*/ 570016 w 2998520"/>
                      <a:gd name="connsiteY4" fmla="*/ 0 h 1229096"/>
                      <a:gd name="connsiteX0" fmla="*/ 581892 w 3010396"/>
                      <a:gd name="connsiteY0" fmla="*/ 0 h 1229096"/>
                      <a:gd name="connsiteX1" fmla="*/ 3010396 w 3010396"/>
                      <a:gd name="connsiteY1" fmla="*/ 231569 h 1229096"/>
                      <a:gd name="connsiteX2" fmla="*/ 2392879 w 3010396"/>
                      <a:gd name="connsiteY2" fmla="*/ 1229096 h 1229096"/>
                      <a:gd name="connsiteX3" fmla="*/ 0 w 3010396"/>
                      <a:gd name="connsiteY3" fmla="*/ 950025 h 1229096"/>
                      <a:gd name="connsiteX4" fmla="*/ 581892 w 3010396"/>
                      <a:gd name="connsiteY4" fmla="*/ 0 h 1229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0396" h="1229096">
                        <a:moveTo>
                          <a:pt x="581892" y="0"/>
                        </a:moveTo>
                        <a:lnTo>
                          <a:pt x="3010396" y="231569"/>
                        </a:lnTo>
                        <a:lnTo>
                          <a:pt x="2392879" y="1229096"/>
                        </a:lnTo>
                        <a:lnTo>
                          <a:pt x="0" y="950025"/>
                        </a:lnTo>
                        <a:lnTo>
                          <a:pt x="581892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7" name="Rectangle 6">
                    <a:extLst>
                      <a:ext uri="{FF2B5EF4-FFF2-40B4-BE49-F238E27FC236}">
                        <a16:creationId xmlns:a16="http://schemas.microsoft.com/office/drawing/2014/main" id="{4C7A2343-954A-4DF1-B4BC-043B8AFA3337}"/>
                      </a:ext>
                    </a:extLst>
                  </p:cNvPr>
                  <p:cNvSpPr/>
                  <p:nvPr/>
                </p:nvSpPr>
                <p:spPr>
                  <a:xfrm flipH="1">
                    <a:off x="-3930212" y="1071696"/>
                    <a:ext cx="3010396" cy="1229096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998520"/>
                      <a:gd name="connsiteY0" fmla="*/ 0 h 1383475"/>
                      <a:gd name="connsiteX1" fmla="*/ 2998520 w 2998520"/>
                      <a:gd name="connsiteY1" fmla="*/ 106878 h 1383475"/>
                      <a:gd name="connsiteX2" fmla="*/ 2072244 w 2998520"/>
                      <a:gd name="connsiteY2" fmla="*/ 1383475 h 1383475"/>
                      <a:gd name="connsiteX3" fmla="*/ 0 w 2998520"/>
                      <a:gd name="connsiteY3" fmla="*/ 813459 h 1383475"/>
                      <a:gd name="connsiteX4" fmla="*/ 718457 w 2998520"/>
                      <a:gd name="connsiteY4" fmla="*/ 0 h 1383475"/>
                      <a:gd name="connsiteX0" fmla="*/ 570016 w 2998520"/>
                      <a:gd name="connsiteY0" fmla="*/ 0 h 1508166"/>
                      <a:gd name="connsiteX1" fmla="*/ 2998520 w 2998520"/>
                      <a:gd name="connsiteY1" fmla="*/ 231569 h 1508166"/>
                      <a:gd name="connsiteX2" fmla="*/ 2072244 w 2998520"/>
                      <a:gd name="connsiteY2" fmla="*/ 1508166 h 1508166"/>
                      <a:gd name="connsiteX3" fmla="*/ 0 w 2998520"/>
                      <a:gd name="connsiteY3" fmla="*/ 938150 h 1508166"/>
                      <a:gd name="connsiteX4" fmla="*/ 570016 w 2998520"/>
                      <a:gd name="connsiteY4" fmla="*/ 0 h 1508166"/>
                      <a:gd name="connsiteX0" fmla="*/ 570016 w 2998520"/>
                      <a:gd name="connsiteY0" fmla="*/ 0 h 1235034"/>
                      <a:gd name="connsiteX1" fmla="*/ 2998520 w 2998520"/>
                      <a:gd name="connsiteY1" fmla="*/ 231569 h 1235034"/>
                      <a:gd name="connsiteX2" fmla="*/ 2357252 w 2998520"/>
                      <a:gd name="connsiteY2" fmla="*/ 1235034 h 1235034"/>
                      <a:gd name="connsiteX3" fmla="*/ 0 w 2998520"/>
                      <a:gd name="connsiteY3" fmla="*/ 938150 h 1235034"/>
                      <a:gd name="connsiteX4" fmla="*/ 570016 w 2998520"/>
                      <a:gd name="connsiteY4" fmla="*/ 0 h 1235034"/>
                      <a:gd name="connsiteX0" fmla="*/ 570016 w 2998520"/>
                      <a:gd name="connsiteY0" fmla="*/ 0 h 1229096"/>
                      <a:gd name="connsiteX1" fmla="*/ 2998520 w 2998520"/>
                      <a:gd name="connsiteY1" fmla="*/ 231569 h 1229096"/>
                      <a:gd name="connsiteX2" fmla="*/ 2381003 w 2998520"/>
                      <a:gd name="connsiteY2" fmla="*/ 1229096 h 1229096"/>
                      <a:gd name="connsiteX3" fmla="*/ 0 w 2998520"/>
                      <a:gd name="connsiteY3" fmla="*/ 938150 h 1229096"/>
                      <a:gd name="connsiteX4" fmla="*/ 570016 w 2998520"/>
                      <a:gd name="connsiteY4" fmla="*/ 0 h 1229096"/>
                      <a:gd name="connsiteX0" fmla="*/ 581892 w 3010396"/>
                      <a:gd name="connsiteY0" fmla="*/ 0 h 1229096"/>
                      <a:gd name="connsiteX1" fmla="*/ 3010396 w 3010396"/>
                      <a:gd name="connsiteY1" fmla="*/ 231569 h 1229096"/>
                      <a:gd name="connsiteX2" fmla="*/ 2392879 w 3010396"/>
                      <a:gd name="connsiteY2" fmla="*/ 1229096 h 1229096"/>
                      <a:gd name="connsiteX3" fmla="*/ 0 w 3010396"/>
                      <a:gd name="connsiteY3" fmla="*/ 950025 h 1229096"/>
                      <a:gd name="connsiteX4" fmla="*/ 581892 w 3010396"/>
                      <a:gd name="connsiteY4" fmla="*/ 0 h 1229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0396" h="1229096">
                        <a:moveTo>
                          <a:pt x="581892" y="0"/>
                        </a:moveTo>
                        <a:lnTo>
                          <a:pt x="3010396" y="231569"/>
                        </a:lnTo>
                        <a:lnTo>
                          <a:pt x="2392879" y="1229096"/>
                        </a:lnTo>
                        <a:lnTo>
                          <a:pt x="0" y="950025"/>
                        </a:lnTo>
                        <a:lnTo>
                          <a:pt x="581892" y="0"/>
                        </a:lnTo>
                        <a:close/>
                      </a:path>
                    </a:pathLst>
                  </a:custGeom>
                  <a:solidFill>
                    <a:srgbClr val="0091D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5" name="Group 7">
                  <a:extLst>
                    <a:ext uri="{FF2B5EF4-FFF2-40B4-BE49-F238E27FC236}">
                      <a16:creationId xmlns:a16="http://schemas.microsoft.com/office/drawing/2014/main" id="{D2D210A6-61DE-4040-9543-6BB5471FC34A}"/>
                    </a:ext>
                  </a:extLst>
                </p:cNvPr>
                <p:cNvGrpSpPr/>
                <p:nvPr/>
              </p:nvGrpSpPr>
              <p:grpSpPr>
                <a:xfrm>
                  <a:off x="-925756" y="1071697"/>
                  <a:ext cx="2765840" cy="1305477"/>
                  <a:chOff x="-925756" y="1071697"/>
                  <a:chExt cx="2765840" cy="1305477"/>
                </a:xfrm>
              </p:grpSpPr>
              <p:sp>
                <p:nvSpPr>
                  <p:cNvPr id="174" name="Rectangle 6">
                    <a:extLst>
                      <a:ext uri="{FF2B5EF4-FFF2-40B4-BE49-F238E27FC236}">
                        <a16:creationId xmlns:a16="http://schemas.microsoft.com/office/drawing/2014/main" id="{7E0E38ED-DDF9-4B30-804D-F42F05A7A698}"/>
                      </a:ext>
                    </a:extLst>
                  </p:cNvPr>
                  <p:cNvSpPr/>
                  <p:nvPr/>
                </p:nvSpPr>
                <p:spPr>
                  <a:xfrm>
                    <a:off x="-903117" y="1084488"/>
                    <a:ext cx="2743201" cy="1292686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998520"/>
                      <a:gd name="connsiteY0" fmla="*/ 0 h 1383475"/>
                      <a:gd name="connsiteX1" fmla="*/ 2998520 w 2998520"/>
                      <a:gd name="connsiteY1" fmla="*/ 106878 h 1383475"/>
                      <a:gd name="connsiteX2" fmla="*/ 2072244 w 2998520"/>
                      <a:gd name="connsiteY2" fmla="*/ 1383475 h 1383475"/>
                      <a:gd name="connsiteX3" fmla="*/ 0 w 2998520"/>
                      <a:gd name="connsiteY3" fmla="*/ 813459 h 1383475"/>
                      <a:gd name="connsiteX4" fmla="*/ 718457 w 2998520"/>
                      <a:gd name="connsiteY4" fmla="*/ 0 h 1383475"/>
                      <a:gd name="connsiteX0" fmla="*/ 570016 w 2998520"/>
                      <a:gd name="connsiteY0" fmla="*/ 0 h 1508166"/>
                      <a:gd name="connsiteX1" fmla="*/ 2998520 w 2998520"/>
                      <a:gd name="connsiteY1" fmla="*/ 231569 h 1508166"/>
                      <a:gd name="connsiteX2" fmla="*/ 2072244 w 2998520"/>
                      <a:gd name="connsiteY2" fmla="*/ 1508166 h 1508166"/>
                      <a:gd name="connsiteX3" fmla="*/ 0 w 2998520"/>
                      <a:gd name="connsiteY3" fmla="*/ 938150 h 1508166"/>
                      <a:gd name="connsiteX4" fmla="*/ 570016 w 2998520"/>
                      <a:gd name="connsiteY4" fmla="*/ 0 h 1508166"/>
                      <a:gd name="connsiteX0" fmla="*/ 570016 w 2998520"/>
                      <a:gd name="connsiteY0" fmla="*/ 0 h 1235034"/>
                      <a:gd name="connsiteX1" fmla="*/ 2998520 w 2998520"/>
                      <a:gd name="connsiteY1" fmla="*/ 231569 h 1235034"/>
                      <a:gd name="connsiteX2" fmla="*/ 2357252 w 2998520"/>
                      <a:gd name="connsiteY2" fmla="*/ 1235034 h 1235034"/>
                      <a:gd name="connsiteX3" fmla="*/ 0 w 2998520"/>
                      <a:gd name="connsiteY3" fmla="*/ 938150 h 1235034"/>
                      <a:gd name="connsiteX4" fmla="*/ 570016 w 2998520"/>
                      <a:gd name="connsiteY4" fmla="*/ 0 h 1235034"/>
                      <a:gd name="connsiteX0" fmla="*/ 570016 w 2998520"/>
                      <a:gd name="connsiteY0" fmla="*/ 0 h 1229096"/>
                      <a:gd name="connsiteX1" fmla="*/ 2998520 w 2998520"/>
                      <a:gd name="connsiteY1" fmla="*/ 231569 h 1229096"/>
                      <a:gd name="connsiteX2" fmla="*/ 2381003 w 2998520"/>
                      <a:gd name="connsiteY2" fmla="*/ 1229096 h 1229096"/>
                      <a:gd name="connsiteX3" fmla="*/ 0 w 2998520"/>
                      <a:gd name="connsiteY3" fmla="*/ 938150 h 1229096"/>
                      <a:gd name="connsiteX4" fmla="*/ 570016 w 2998520"/>
                      <a:gd name="connsiteY4" fmla="*/ 0 h 1229096"/>
                      <a:gd name="connsiteX0" fmla="*/ 581892 w 3010396"/>
                      <a:gd name="connsiteY0" fmla="*/ 0 h 1229096"/>
                      <a:gd name="connsiteX1" fmla="*/ 3010396 w 3010396"/>
                      <a:gd name="connsiteY1" fmla="*/ 231569 h 1229096"/>
                      <a:gd name="connsiteX2" fmla="*/ 2392879 w 3010396"/>
                      <a:gd name="connsiteY2" fmla="*/ 1229096 h 1229096"/>
                      <a:gd name="connsiteX3" fmla="*/ 0 w 3010396"/>
                      <a:gd name="connsiteY3" fmla="*/ 950025 h 1229096"/>
                      <a:gd name="connsiteX4" fmla="*/ 581892 w 3010396"/>
                      <a:gd name="connsiteY4" fmla="*/ 0 h 1229096"/>
                      <a:gd name="connsiteX0" fmla="*/ 581892 w 2743201"/>
                      <a:gd name="connsiteY0" fmla="*/ 0 h 1229096"/>
                      <a:gd name="connsiteX1" fmla="*/ 2743201 w 2743201"/>
                      <a:gd name="connsiteY1" fmla="*/ 219694 h 1229096"/>
                      <a:gd name="connsiteX2" fmla="*/ 2392879 w 2743201"/>
                      <a:gd name="connsiteY2" fmla="*/ 1229096 h 1229096"/>
                      <a:gd name="connsiteX3" fmla="*/ 0 w 2743201"/>
                      <a:gd name="connsiteY3" fmla="*/ 950025 h 1229096"/>
                      <a:gd name="connsiteX4" fmla="*/ 581892 w 2743201"/>
                      <a:gd name="connsiteY4" fmla="*/ 0 h 1229096"/>
                      <a:gd name="connsiteX0" fmla="*/ 581892 w 2743201"/>
                      <a:gd name="connsiteY0" fmla="*/ 0 h 1288473"/>
                      <a:gd name="connsiteX1" fmla="*/ 2743201 w 2743201"/>
                      <a:gd name="connsiteY1" fmla="*/ 219694 h 1288473"/>
                      <a:gd name="connsiteX2" fmla="*/ 2024743 w 2743201"/>
                      <a:gd name="connsiteY2" fmla="*/ 1288473 h 1288473"/>
                      <a:gd name="connsiteX3" fmla="*/ 0 w 2743201"/>
                      <a:gd name="connsiteY3" fmla="*/ 950025 h 1288473"/>
                      <a:gd name="connsiteX4" fmla="*/ 581892 w 2743201"/>
                      <a:gd name="connsiteY4" fmla="*/ 0 h 1288473"/>
                      <a:gd name="connsiteX0" fmla="*/ 581892 w 2743201"/>
                      <a:gd name="connsiteY0" fmla="*/ 0 h 1288473"/>
                      <a:gd name="connsiteX1" fmla="*/ 2743201 w 2743201"/>
                      <a:gd name="connsiteY1" fmla="*/ 219694 h 1288473"/>
                      <a:gd name="connsiteX2" fmla="*/ 2042556 w 2743201"/>
                      <a:gd name="connsiteY2" fmla="*/ 1288473 h 1288473"/>
                      <a:gd name="connsiteX3" fmla="*/ 0 w 2743201"/>
                      <a:gd name="connsiteY3" fmla="*/ 950025 h 1288473"/>
                      <a:gd name="connsiteX4" fmla="*/ 581892 w 2743201"/>
                      <a:gd name="connsiteY4" fmla="*/ 0 h 1288473"/>
                      <a:gd name="connsiteX0" fmla="*/ 581892 w 2743201"/>
                      <a:gd name="connsiteY0" fmla="*/ 0 h 1292686"/>
                      <a:gd name="connsiteX1" fmla="*/ 2743201 w 2743201"/>
                      <a:gd name="connsiteY1" fmla="*/ 219694 h 1292686"/>
                      <a:gd name="connsiteX2" fmla="*/ 2038342 w 2743201"/>
                      <a:gd name="connsiteY2" fmla="*/ 1292686 h 1292686"/>
                      <a:gd name="connsiteX3" fmla="*/ 0 w 2743201"/>
                      <a:gd name="connsiteY3" fmla="*/ 950025 h 1292686"/>
                      <a:gd name="connsiteX4" fmla="*/ 581892 w 2743201"/>
                      <a:gd name="connsiteY4" fmla="*/ 0 h 1292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43201" h="1292686">
                        <a:moveTo>
                          <a:pt x="581892" y="0"/>
                        </a:moveTo>
                        <a:lnTo>
                          <a:pt x="2743201" y="219694"/>
                        </a:lnTo>
                        <a:lnTo>
                          <a:pt x="2038342" y="1292686"/>
                        </a:lnTo>
                        <a:lnTo>
                          <a:pt x="0" y="950025"/>
                        </a:lnTo>
                        <a:lnTo>
                          <a:pt x="581892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5" name="Rectangle 6">
                    <a:extLst>
                      <a:ext uri="{FF2B5EF4-FFF2-40B4-BE49-F238E27FC236}">
                        <a16:creationId xmlns:a16="http://schemas.microsoft.com/office/drawing/2014/main" id="{C3EE3437-5694-4387-B4AC-148210D81102}"/>
                      </a:ext>
                    </a:extLst>
                  </p:cNvPr>
                  <p:cNvSpPr/>
                  <p:nvPr/>
                </p:nvSpPr>
                <p:spPr>
                  <a:xfrm>
                    <a:off x="-925756" y="1071697"/>
                    <a:ext cx="2743201" cy="1292686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998520"/>
                      <a:gd name="connsiteY0" fmla="*/ 0 h 1383475"/>
                      <a:gd name="connsiteX1" fmla="*/ 2998520 w 2998520"/>
                      <a:gd name="connsiteY1" fmla="*/ 106878 h 1383475"/>
                      <a:gd name="connsiteX2" fmla="*/ 2072244 w 2998520"/>
                      <a:gd name="connsiteY2" fmla="*/ 1383475 h 1383475"/>
                      <a:gd name="connsiteX3" fmla="*/ 0 w 2998520"/>
                      <a:gd name="connsiteY3" fmla="*/ 813459 h 1383475"/>
                      <a:gd name="connsiteX4" fmla="*/ 718457 w 2998520"/>
                      <a:gd name="connsiteY4" fmla="*/ 0 h 1383475"/>
                      <a:gd name="connsiteX0" fmla="*/ 570016 w 2998520"/>
                      <a:gd name="connsiteY0" fmla="*/ 0 h 1508166"/>
                      <a:gd name="connsiteX1" fmla="*/ 2998520 w 2998520"/>
                      <a:gd name="connsiteY1" fmla="*/ 231569 h 1508166"/>
                      <a:gd name="connsiteX2" fmla="*/ 2072244 w 2998520"/>
                      <a:gd name="connsiteY2" fmla="*/ 1508166 h 1508166"/>
                      <a:gd name="connsiteX3" fmla="*/ 0 w 2998520"/>
                      <a:gd name="connsiteY3" fmla="*/ 938150 h 1508166"/>
                      <a:gd name="connsiteX4" fmla="*/ 570016 w 2998520"/>
                      <a:gd name="connsiteY4" fmla="*/ 0 h 1508166"/>
                      <a:gd name="connsiteX0" fmla="*/ 570016 w 2998520"/>
                      <a:gd name="connsiteY0" fmla="*/ 0 h 1235034"/>
                      <a:gd name="connsiteX1" fmla="*/ 2998520 w 2998520"/>
                      <a:gd name="connsiteY1" fmla="*/ 231569 h 1235034"/>
                      <a:gd name="connsiteX2" fmla="*/ 2357252 w 2998520"/>
                      <a:gd name="connsiteY2" fmla="*/ 1235034 h 1235034"/>
                      <a:gd name="connsiteX3" fmla="*/ 0 w 2998520"/>
                      <a:gd name="connsiteY3" fmla="*/ 938150 h 1235034"/>
                      <a:gd name="connsiteX4" fmla="*/ 570016 w 2998520"/>
                      <a:gd name="connsiteY4" fmla="*/ 0 h 1235034"/>
                      <a:gd name="connsiteX0" fmla="*/ 570016 w 2998520"/>
                      <a:gd name="connsiteY0" fmla="*/ 0 h 1229096"/>
                      <a:gd name="connsiteX1" fmla="*/ 2998520 w 2998520"/>
                      <a:gd name="connsiteY1" fmla="*/ 231569 h 1229096"/>
                      <a:gd name="connsiteX2" fmla="*/ 2381003 w 2998520"/>
                      <a:gd name="connsiteY2" fmla="*/ 1229096 h 1229096"/>
                      <a:gd name="connsiteX3" fmla="*/ 0 w 2998520"/>
                      <a:gd name="connsiteY3" fmla="*/ 938150 h 1229096"/>
                      <a:gd name="connsiteX4" fmla="*/ 570016 w 2998520"/>
                      <a:gd name="connsiteY4" fmla="*/ 0 h 1229096"/>
                      <a:gd name="connsiteX0" fmla="*/ 581892 w 3010396"/>
                      <a:gd name="connsiteY0" fmla="*/ 0 h 1229096"/>
                      <a:gd name="connsiteX1" fmla="*/ 3010396 w 3010396"/>
                      <a:gd name="connsiteY1" fmla="*/ 231569 h 1229096"/>
                      <a:gd name="connsiteX2" fmla="*/ 2392879 w 3010396"/>
                      <a:gd name="connsiteY2" fmla="*/ 1229096 h 1229096"/>
                      <a:gd name="connsiteX3" fmla="*/ 0 w 3010396"/>
                      <a:gd name="connsiteY3" fmla="*/ 950025 h 1229096"/>
                      <a:gd name="connsiteX4" fmla="*/ 581892 w 3010396"/>
                      <a:gd name="connsiteY4" fmla="*/ 0 h 1229096"/>
                      <a:gd name="connsiteX0" fmla="*/ 581892 w 2743201"/>
                      <a:gd name="connsiteY0" fmla="*/ 0 h 1229096"/>
                      <a:gd name="connsiteX1" fmla="*/ 2743201 w 2743201"/>
                      <a:gd name="connsiteY1" fmla="*/ 219694 h 1229096"/>
                      <a:gd name="connsiteX2" fmla="*/ 2392879 w 2743201"/>
                      <a:gd name="connsiteY2" fmla="*/ 1229096 h 1229096"/>
                      <a:gd name="connsiteX3" fmla="*/ 0 w 2743201"/>
                      <a:gd name="connsiteY3" fmla="*/ 950025 h 1229096"/>
                      <a:gd name="connsiteX4" fmla="*/ 581892 w 2743201"/>
                      <a:gd name="connsiteY4" fmla="*/ 0 h 1229096"/>
                      <a:gd name="connsiteX0" fmla="*/ 581892 w 2743201"/>
                      <a:gd name="connsiteY0" fmla="*/ 0 h 1288473"/>
                      <a:gd name="connsiteX1" fmla="*/ 2743201 w 2743201"/>
                      <a:gd name="connsiteY1" fmla="*/ 219694 h 1288473"/>
                      <a:gd name="connsiteX2" fmla="*/ 2024743 w 2743201"/>
                      <a:gd name="connsiteY2" fmla="*/ 1288473 h 1288473"/>
                      <a:gd name="connsiteX3" fmla="*/ 0 w 2743201"/>
                      <a:gd name="connsiteY3" fmla="*/ 950025 h 1288473"/>
                      <a:gd name="connsiteX4" fmla="*/ 581892 w 2743201"/>
                      <a:gd name="connsiteY4" fmla="*/ 0 h 1288473"/>
                      <a:gd name="connsiteX0" fmla="*/ 581892 w 2743201"/>
                      <a:gd name="connsiteY0" fmla="*/ 0 h 1288473"/>
                      <a:gd name="connsiteX1" fmla="*/ 2743201 w 2743201"/>
                      <a:gd name="connsiteY1" fmla="*/ 219694 h 1288473"/>
                      <a:gd name="connsiteX2" fmla="*/ 2042556 w 2743201"/>
                      <a:gd name="connsiteY2" fmla="*/ 1288473 h 1288473"/>
                      <a:gd name="connsiteX3" fmla="*/ 0 w 2743201"/>
                      <a:gd name="connsiteY3" fmla="*/ 950025 h 1288473"/>
                      <a:gd name="connsiteX4" fmla="*/ 581892 w 2743201"/>
                      <a:gd name="connsiteY4" fmla="*/ 0 h 1288473"/>
                      <a:gd name="connsiteX0" fmla="*/ 581892 w 2743201"/>
                      <a:gd name="connsiteY0" fmla="*/ 0 h 1292686"/>
                      <a:gd name="connsiteX1" fmla="*/ 2743201 w 2743201"/>
                      <a:gd name="connsiteY1" fmla="*/ 219694 h 1292686"/>
                      <a:gd name="connsiteX2" fmla="*/ 2038342 w 2743201"/>
                      <a:gd name="connsiteY2" fmla="*/ 1292686 h 1292686"/>
                      <a:gd name="connsiteX3" fmla="*/ 0 w 2743201"/>
                      <a:gd name="connsiteY3" fmla="*/ 950025 h 1292686"/>
                      <a:gd name="connsiteX4" fmla="*/ 581892 w 2743201"/>
                      <a:gd name="connsiteY4" fmla="*/ 0 h 1292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43201" h="1292686">
                        <a:moveTo>
                          <a:pt x="581892" y="0"/>
                        </a:moveTo>
                        <a:lnTo>
                          <a:pt x="2743201" y="219694"/>
                        </a:lnTo>
                        <a:lnTo>
                          <a:pt x="2038342" y="1292686"/>
                        </a:lnTo>
                        <a:lnTo>
                          <a:pt x="0" y="950025"/>
                        </a:lnTo>
                        <a:lnTo>
                          <a:pt x="581892" y="0"/>
                        </a:lnTo>
                        <a:close/>
                      </a:path>
                    </a:pathLst>
                  </a:custGeom>
                  <a:solidFill>
                    <a:srgbClr val="0091D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66" name="Rectangle 10">
                  <a:extLst>
                    <a:ext uri="{FF2B5EF4-FFF2-40B4-BE49-F238E27FC236}">
                      <a16:creationId xmlns:a16="http://schemas.microsoft.com/office/drawing/2014/main" id="{84B6A3EA-2E12-490B-A730-2C22FD9B158E}"/>
                    </a:ext>
                  </a:extLst>
                </p:cNvPr>
                <p:cNvSpPr/>
                <p:nvPr/>
              </p:nvSpPr>
              <p:spPr>
                <a:xfrm>
                  <a:off x="-3324570" y="2021722"/>
                  <a:ext cx="4405746" cy="670956"/>
                </a:xfrm>
                <a:custGeom>
                  <a:avLst/>
                  <a:gdLst>
                    <a:gd name="connsiteX0" fmla="*/ 0 w 1674421"/>
                    <a:gd name="connsiteY0" fmla="*/ 0 h 1674421"/>
                    <a:gd name="connsiteX1" fmla="*/ 1674421 w 1674421"/>
                    <a:gd name="connsiteY1" fmla="*/ 0 h 1674421"/>
                    <a:gd name="connsiteX2" fmla="*/ 1674421 w 1674421"/>
                    <a:gd name="connsiteY2" fmla="*/ 1674421 h 1674421"/>
                    <a:gd name="connsiteX3" fmla="*/ 0 w 1674421"/>
                    <a:gd name="connsiteY3" fmla="*/ 1674421 h 1674421"/>
                    <a:gd name="connsiteX4" fmla="*/ 0 w 1674421"/>
                    <a:gd name="connsiteY4" fmla="*/ 0 h 1674421"/>
                    <a:gd name="connsiteX0" fmla="*/ 0 w 2006930"/>
                    <a:gd name="connsiteY0" fmla="*/ 0 h 1674421"/>
                    <a:gd name="connsiteX1" fmla="*/ 2006930 w 2006930"/>
                    <a:gd name="connsiteY1" fmla="*/ 338447 h 1674421"/>
                    <a:gd name="connsiteX2" fmla="*/ 1674421 w 2006930"/>
                    <a:gd name="connsiteY2" fmla="*/ 1674421 h 1674421"/>
                    <a:gd name="connsiteX3" fmla="*/ 0 w 2006930"/>
                    <a:gd name="connsiteY3" fmla="*/ 1674421 h 1674421"/>
                    <a:gd name="connsiteX4" fmla="*/ 0 w 2006930"/>
                    <a:gd name="connsiteY4" fmla="*/ 0 h 1674421"/>
                    <a:gd name="connsiteX0" fmla="*/ 2398816 w 4405746"/>
                    <a:gd name="connsiteY0" fmla="*/ 0 h 1674421"/>
                    <a:gd name="connsiteX1" fmla="*/ 4405746 w 4405746"/>
                    <a:gd name="connsiteY1" fmla="*/ 338447 h 1674421"/>
                    <a:gd name="connsiteX2" fmla="*/ 4073237 w 4405746"/>
                    <a:gd name="connsiteY2" fmla="*/ 1674421 h 1674421"/>
                    <a:gd name="connsiteX3" fmla="*/ 0 w 4405746"/>
                    <a:gd name="connsiteY3" fmla="*/ 279070 h 1674421"/>
                    <a:gd name="connsiteX4" fmla="*/ 2398816 w 4405746"/>
                    <a:gd name="connsiteY4" fmla="*/ 0 h 1674421"/>
                    <a:gd name="connsiteX0" fmla="*/ 2398816 w 4405746"/>
                    <a:gd name="connsiteY0" fmla="*/ 0 h 670956"/>
                    <a:gd name="connsiteX1" fmla="*/ 4405746 w 4405746"/>
                    <a:gd name="connsiteY1" fmla="*/ 338447 h 670956"/>
                    <a:gd name="connsiteX2" fmla="*/ 2000993 w 4405746"/>
                    <a:gd name="connsiteY2" fmla="*/ 670956 h 670956"/>
                    <a:gd name="connsiteX3" fmla="*/ 0 w 4405746"/>
                    <a:gd name="connsiteY3" fmla="*/ 279070 h 670956"/>
                    <a:gd name="connsiteX4" fmla="*/ 2398816 w 4405746"/>
                    <a:gd name="connsiteY4" fmla="*/ 0 h 670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05746" h="670956">
                      <a:moveTo>
                        <a:pt x="2398816" y="0"/>
                      </a:moveTo>
                      <a:lnTo>
                        <a:pt x="4405746" y="338447"/>
                      </a:lnTo>
                      <a:lnTo>
                        <a:pt x="2000993" y="670956"/>
                      </a:lnTo>
                      <a:lnTo>
                        <a:pt x="0" y="279070"/>
                      </a:lnTo>
                      <a:lnTo>
                        <a:pt x="23988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Freeform 9">
                  <a:extLst>
                    <a:ext uri="{FF2B5EF4-FFF2-40B4-BE49-F238E27FC236}">
                      <a16:creationId xmlns:a16="http://schemas.microsoft.com/office/drawing/2014/main" id="{3ADED9DD-FD43-4785-B889-655A61261657}"/>
                    </a:ext>
                  </a:extLst>
                </p:cNvPr>
                <p:cNvSpPr/>
                <p:nvPr/>
              </p:nvSpPr>
              <p:spPr>
                <a:xfrm rot="1860000">
                  <a:off x="-999001" y="1781047"/>
                  <a:ext cx="1893111" cy="1277420"/>
                </a:xfrm>
                <a:custGeom>
                  <a:avLst/>
                  <a:gdLst>
                    <a:gd name="connsiteX0" fmla="*/ 1 w 1893112"/>
                    <a:gd name="connsiteY0" fmla="*/ 742960 h 1524675"/>
                    <a:gd name="connsiteX1" fmla="*/ 1893112 w 1893112"/>
                    <a:gd name="connsiteY1" fmla="*/ 0 h 1524675"/>
                    <a:gd name="connsiteX2" fmla="*/ 3091 w 1893112"/>
                    <a:gd name="connsiteY2" fmla="*/ 1523555 h 1524675"/>
                    <a:gd name="connsiteX3" fmla="*/ 0 w 1893112"/>
                    <a:gd name="connsiteY3" fmla="*/ 1524675 h 1524675"/>
                    <a:gd name="connsiteX4" fmla="*/ 1 w 1893112"/>
                    <a:gd name="connsiteY4" fmla="*/ 742960 h 1524675"/>
                    <a:gd name="connsiteX0" fmla="*/ 1 w 1893112"/>
                    <a:gd name="connsiteY0" fmla="*/ 742960 h 1524675"/>
                    <a:gd name="connsiteX1" fmla="*/ 1893112 w 1893112"/>
                    <a:gd name="connsiteY1" fmla="*/ 0 h 1524675"/>
                    <a:gd name="connsiteX2" fmla="*/ 305681 w 1893112"/>
                    <a:gd name="connsiteY2" fmla="*/ 1264879 h 1524675"/>
                    <a:gd name="connsiteX3" fmla="*/ 3091 w 1893112"/>
                    <a:gd name="connsiteY3" fmla="*/ 1523555 h 1524675"/>
                    <a:gd name="connsiteX4" fmla="*/ 0 w 1893112"/>
                    <a:gd name="connsiteY4" fmla="*/ 1524675 h 1524675"/>
                    <a:gd name="connsiteX5" fmla="*/ 1 w 1893112"/>
                    <a:gd name="connsiteY5" fmla="*/ 742960 h 1524675"/>
                    <a:gd name="connsiteX0" fmla="*/ 0 w 1893111"/>
                    <a:gd name="connsiteY0" fmla="*/ 742960 h 1523555"/>
                    <a:gd name="connsiteX1" fmla="*/ 1893111 w 1893111"/>
                    <a:gd name="connsiteY1" fmla="*/ 0 h 1523555"/>
                    <a:gd name="connsiteX2" fmla="*/ 305680 w 1893111"/>
                    <a:gd name="connsiteY2" fmla="*/ 1264879 h 1523555"/>
                    <a:gd name="connsiteX3" fmla="*/ 3090 w 1893111"/>
                    <a:gd name="connsiteY3" fmla="*/ 1523555 h 1523555"/>
                    <a:gd name="connsiteX4" fmla="*/ 0 w 1893111"/>
                    <a:gd name="connsiteY4" fmla="*/ 742960 h 1523555"/>
                    <a:gd name="connsiteX0" fmla="*/ 0 w 1893111"/>
                    <a:gd name="connsiteY0" fmla="*/ 742960 h 1264879"/>
                    <a:gd name="connsiteX1" fmla="*/ 1893111 w 1893111"/>
                    <a:gd name="connsiteY1" fmla="*/ 0 h 1264879"/>
                    <a:gd name="connsiteX2" fmla="*/ 305680 w 1893111"/>
                    <a:gd name="connsiteY2" fmla="*/ 1264879 h 1264879"/>
                    <a:gd name="connsiteX3" fmla="*/ 0 w 1893111"/>
                    <a:gd name="connsiteY3" fmla="*/ 742960 h 1264879"/>
                    <a:gd name="connsiteX0" fmla="*/ 0 w 1893111"/>
                    <a:gd name="connsiteY0" fmla="*/ 742960 h 1277420"/>
                    <a:gd name="connsiteX1" fmla="*/ 1893111 w 1893111"/>
                    <a:gd name="connsiteY1" fmla="*/ 0 h 1277420"/>
                    <a:gd name="connsiteX2" fmla="*/ 313215 w 1893111"/>
                    <a:gd name="connsiteY2" fmla="*/ 1277420 h 1277420"/>
                    <a:gd name="connsiteX3" fmla="*/ 0 w 1893111"/>
                    <a:gd name="connsiteY3" fmla="*/ 742960 h 127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3111" h="1277420">
                      <a:moveTo>
                        <a:pt x="0" y="742960"/>
                      </a:moveTo>
                      <a:lnTo>
                        <a:pt x="1893111" y="0"/>
                      </a:lnTo>
                      <a:lnTo>
                        <a:pt x="313215" y="1277420"/>
                      </a:lnTo>
                      <a:lnTo>
                        <a:pt x="0" y="742960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8" name="Group 10">
                  <a:extLst>
                    <a:ext uri="{FF2B5EF4-FFF2-40B4-BE49-F238E27FC236}">
                      <a16:creationId xmlns:a16="http://schemas.microsoft.com/office/drawing/2014/main" id="{E36E12DF-DDA1-43D8-BACE-0826143E3E56}"/>
                    </a:ext>
                  </a:extLst>
                </p:cNvPr>
                <p:cNvGrpSpPr/>
                <p:nvPr/>
              </p:nvGrpSpPr>
              <p:grpSpPr>
                <a:xfrm>
                  <a:off x="-4043027" y="2306730"/>
                  <a:ext cx="2729465" cy="1545372"/>
                  <a:chOff x="-4043027" y="2306730"/>
                  <a:chExt cx="2729465" cy="1545372"/>
                </a:xfrm>
              </p:grpSpPr>
              <p:sp>
                <p:nvSpPr>
                  <p:cNvPr id="172" name="Rectangle 24">
                    <a:extLst>
                      <a:ext uri="{FF2B5EF4-FFF2-40B4-BE49-F238E27FC236}">
                        <a16:creationId xmlns:a16="http://schemas.microsoft.com/office/drawing/2014/main" id="{EA2851A3-84EE-4233-AF55-C019B9AE0300}"/>
                      </a:ext>
                    </a:extLst>
                  </p:cNvPr>
                  <p:cNvSpPr/>
                  <p:nvPr/>
                </p:nvSpPr>
                <p:spPr>
                  <a:xfrm>
                    <a:off x="-3316321" y="2545178"/>
                    <a:ext cx="2002759" cy="1306924"/>
                  </a:xfrm>
                  <a:custGeom>
                    <a:avLst/>
                    <a:gdLst>
                      <a:gd name="connsiteX0" fmla="*/ 0 w 896558"/>
                      <a:gd name="connsiteY0" fmla="*/ 0 h 896558"/>
                      <a:gd name="connsiteX1" fmla="*/ 896558 w 896558"/>
                      <a:gd name="connsiteY1" fmla="*/ 0 h 896558"/>
                      <a:gd name="connsiteX2" fmla="*/ 896558 w 896558"/>
                      <a:gd name="connsiteY2" fmla="*/ 896558 h 896558"/>
                      <a:gd name="connsiteX3" fmla="*/ 0 w 896558"/>
                      <a:gd name="connsiteY3" fmla="*/ 896558 h 896558"/>
                      <a:gd name="connsiteX4" fmla="*/ 0 w 896558"/>
                      <a:gd name="connsiteY4" fmla="*/ 0 h 896558"/>
                      <a:gd name="connsiteX0" fmla="*/ 0 w 1396133"/>
                      <a:gd name="connsiteY0" fmla="*/ 0 h 1320305"/>
                      <a:gd name="connsiteX1" fmla="*/ 896558 w 1396133"/>
                      <a:gd name="connsiteY1" fmla="*/ 0 h 1320305"/>
                      <a:gd name="connsiteX2" fmla="*/ 1396133 w 1396133"/>
                      <a:gd name="connsiteY2" fmla="*/ 1320305 h 1320305"/>
                      <a:gd name="connsiteX3" fmla="*/ 0 w 1396133"/>
                      <a:gd name="connsiteY3" fmla="*/ 896558 h 1320305"/>
                      <a:gd name="connsiteX4" fmla="*/ 0 w 1396133"/>
                      <a:gd name="connsiteY4" fmla="*/ 0 h 1320305"/>
                      <a:gd name="connsiteX0" fmla="*/ 0 w 2002759"/>
                      <a:gd name="connsiteY0" fmla="*/ 0 h 1320305"/>
                      <a:gd name="connsiteX1" fmla="*/ 2002759 w 2002759"/>
                      <a:gd name="connsiteY1" fmla="*/ 156117 h 1320305"/>
                      <a:gd name="connsiteX2" fmla="*/ 1396133 w 2002759"/>
                      <a:gd name="connsiteY2" fmla="*/ 1320305 h 1320305"/>
                      <a:gd name="connsiteX3" fmla="*/ 0 w 2002759"/>
                      <a:gd name="connsiteY3" fmla="*/ 896558 h 1320305"/>
                      <a:gd name="connsiteX4" fmla="*/ 0 w 2002759"/>
                      <a:gd name="connsiteY4" fmla="*/ 0 h 1320305"/>
                      <a:gd name="connsiteX0" fmla="*/ 0 w 2002759"/>
                      <a:gd name="connsiteY0" fmla="*/ 0 h 1306924"/>
                      <a:gd name="connsiteX1" fmla="*/ 2002759 w 2002759"/>
                      <a:gd name="connsiteY1" fmla="*/ 142736 h 1306924"/>
                      <a:gd name="connsiteX2" fmla="*/ 1396133 w 2002759"/>
                      <a:gd name="connsiteY2" fmla="*/ 1306924 h 1306924"/>
                      <a:gd name="connsiteX3" fmla="*/ 0 w 2002759"/>
                      <a:gd name="connsiteY3" fmla="*/ 883177 h 1306924"/>
                      <a:gd name="connsiteX4" fmla="*/ 0 w 2002759"/>
                      <a:gd name="connsiteY4" fmla="*/ 0 h 1306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759" h="1306924">
                        <a:moveTo>
                          <a:pt x="0" y="0"/>
                        </a:moveTo>
                        <a:lnTo>
                          <a:pt x="2002759" y="142736"/>
                        </a:lnTo>
                        <a:lnTo>
                          <a:pt x="1396133" y="1306924"/>
                        </a:lnTo>
                        <a:lnTo>
                          <a:pt x="0" y="88317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alpha val="2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3" name="Rectangle 6">
                    <a:extLst>
                      <a:ext uri="{FF2B5EF4-FFF2-40B4-BE49-F238E27FC236}">
                        <a16:creationId xmlns:a16="http://schemas.microsoft.com/office/drawing/2014/main" id="{7701FF59-2B5A-44D2-B369-96D59B16F666}"/>
                      </a:ext>
                    </a:extLst>
                  </p:cNvPr>
                  <p:cNvSpPr/>
                  <p:nvPr/>
                </p:nvSpPr>
                <p:spPr>
                  <a:xfrm>
                    <a:off x="-4043027" y="2306730"/>
                    <a:ext cx="2725388" cy="1383474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65087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25387" h="1383475">
                        <a:moveTo>
                          <a:pt x="718457" y="0"/>
                        </a:moveTo>
                        <a:lnTo>
                          <a:pt x="2725387" y="365087"/>
                        </a:lnTo>
                        <a:lnTo>
                          <a:pt x="2072244" y="1383475"/>
                        </a:lnTo>
                        <a:lnTo>
                          <a:pt x="0" y="813459"/>
                        </a:lnTo>
                        <a:lnTo>
                          <a:pt x="718457" y="0"/>
                        </a:lnTo>
                        <a:close/>
                      </a:path>
                    </a:pathLst>
                  </a:custGeom>
                  <a:solidFill>
                    <a:srgbClr val="0091D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9" name="Group 11">
                  <a:extLst>
                    <a:ext uri="{FF2B5EF4-FFF2-40B4-BE49-F238E27FC236}">
                      <a16:creationId xmlns:a16="http://schemas.microsoft.com/office/drawing/2014/main" id="{9E1A09E3-6F1B-4396-B048-994F2D4B838D}"/>
                    </a:ext>
                  </a:extLst>
                </p:cNvPr>
                <p:cNvGrpSpPr/>
                <p:nvPr/>
              </p:nvGrpSpPr>
              <p:grpSpPr>
                <a:xfrm>
                  <a:off x="-1329515" y="2354231"/>
                  <a:ext cx="3372592" cy="1520448"/>
                  <a:chOff x="-1329515" y="2354231"/>
                  <a:chExt cx="3372592" cy="1520448"/>
                </a:xfrm>
              </p:grpSpPr>
              <p:sp>
                <p:nvSpPr>
                  <p:cNvPr id="170" name="Rectangle 24">
                    <a:extLst>
                      <a:ext uri="{FF2B5EF4-FFF2-40B4-BE49-F238E27FC236}">
                        <a16:creationId xmlns:a16="http://schemas.microsoft.com/office/drawing/2014/main" id="{D136AA1A-F5C5-4BAC-AD4E-06D31533CC54}"/>
                      </a:ext>
                    </a:extLst>
                  </p:cNvPr>
                  <p:cNvSpPr/>
                  <p:nvPr/>
                </p:nvSpPr>
                <p:spPr>
                  <a:xfrm flipH="1">
                    <a:off x="-1315999" y="2579044"/>
                    <a:ext cx="2406970" cy="1295635"/>
                  </a:xfrm>
                  <a:custGeom>
                    <a:avLst/>
                    <a:gdLst>
                      <a:gd name="connsiteX0" fmla="*/ 0 w 896558"/>
                      <a:gd name="connsiteY0" fmla="*/ 0 h 896558"/>
                      <a:gd name="connsiteX1" fmla="*/ 896558 w 896558"/>
                      <a:gd name="connsiteY1" fmla="*/ 0 h 896558"/>
                      <a:gd name="connsiteX2" fmla="*/ 896558 w 896558"/>
                      <a:gd name="connsiteY2" fmla="*/ 896558 h 896558"/>
                      <a:gd name="connsiteX3" fmla="*/ 0 w 896558"/>
                      <a:gd name="connsiteY3" fmla="*/ 896558 h 896558"/>
                      <a:gd name="connsiteX4" fmla="*/ 0 w 896558"/>
                      <a:gd name="connsiteY4" fmla="*/ 0 h 896558"/>
                      <a:gd name="connsiteX0" fmla="*/ 0 w 1396133"/>
                      <a:gd name="connsiteY0" fmla="*/ 0 h 1320305"/>
                      <a:gd name="connsiteX1" fmla="*/ 896558 w 1396133"/>
                      <a:gd name="connsiteY1" fmla="*/ 0 h 1320305"/>
                      <a:gd name="connsiteX2" fmla="*/ 1396133 w 1396133"/>
                      <a:gd name="connsiteY2" fmla="*/ 1320305 h 1320305"/>
                      <a:gd name="connsiteX3" fmla="*/ 0 w 1396133"/>
                      <a:gd name="connsiteY3" fmla="*/ 896558 h 1320305"/>
                      <a:gd name="connsiteX4" fmla="*/ 0 w 1396133"/>
                      <a:gd name="connsiteY4" fmla="*/ 0 h 1320305"/>
                      <a:gd name="connsiteX0" fmla="*/ 0 w 2002759"/>
                      <a:gd name="connsiteY0" fmla="*/ 0 h 1320305"/>
                      <a:gd name="connsiteX1" fmla="*/ 2002759 w 2002759"/>
                      <a:gd name="connsiteY1" fmla="*/ 156117 h 1320305"/>
                      <a:gd name="connsiteX2" fmla="*/ 1396133 w 2002759"/>
                      <a:gd name="connsiteY2" fmla="*/ 1320305 h 1320305"/>
                      <a:gd name="connsiteX3" fmla="*/ 0 w 2002759"/>
                      <a:gd name="connsiteY3" fmla="*/ 896558 h 1320305"/>
                      <a:gd name="connsiteX4" fmla="*/ 0 w 2002759"/>
                      <a:gd name="connsiteY4" fmla="*/ 0 h 1320305"/>
                      <a:gd name="connsiteX0" fmla="*/ 0 w 2002759"/>
                      <a:gd name="connsiteY0" fmla="*/ 0 h 1306924"/>
                      <a:gd name="connsiteX1" fmla="*/ 2002759 w 2002759"/>
                      <a:gd name="connsiteY1" fmla="*/ 142736 h 1306924"/>
                      <a:gd name="connsiteX2" fmla="*/ 1396133 w 2002759"/>
                      <a:gd name="connsiteY2" fmla="*/ 1306924 h 1306924"/>
                      <a:gd name="connsiteX3" fmla="*/ 0 w 2002759"/>
                      <a:gd name="connsiteY3" fmla="*/ 883177 h 1306924"/>
                      <a:gd name="connsiteX4" fmla="*/ 0 w 2002759"/>
                      <a:gd name="connsiteY4" fmla="*/ 0 h 1306924"/>
                      <a:gd name="connsiteX0" fmla="*/ 440267 w 2443026"/>
                      <a:gd name="connsiteY0" fmla="*/ 0 h 1306924"/>
                      <a:gd name="connsiteX1" fmla="*/ 2443026 w 2443026"/>
                      <a:gd name="connsiteY1" fmla="*/ 142736 h 1306924"/>
                      <a:gd name="connsiteX2" fmla="*/ 1836400 w 2443026"/>
                      <a:gd name="connsiteY2" fmla="*/ 1306924 h 1306924"/>
                      <a:gd name="connsiteX3" fmla="*/ 0 w 2443026"/>
                      <a:gd name="connsiteY3" fmla="*/ 905755 h 1306924"/>
                      <a:gd name="connsiteX4" fmla="*/ 440267 w 2443026"/>
                      <a:gd name="connsiteY4" fmla="*/ 0 h 1306924"/>
                      <a:gd name="connsiteX0" fmla="*/ 45156 w 2443026"/>
                      <a:gd name="connsiteY0" fmla="*/ 0 h 1295635"/>
                      <a:gd name="connsiteX1" fmla="*/ 2443026 w 2443026"/>
                      <a:gd name="connsiteY1" fmla="*/ 131447 h 1295635"/>
                      <a:gd name="connsiteX2" fmla="*/ 1836400 w 2443026"/>
                      <a:gd name="connsiteY2" fmla="*/ 1295635 h 1295635"/>
                      <a:gd name="connsiteX3" fmla="*/ 0 w 2443026"/>
                      <a:gd name="connsiteY3" fmla="*/ 894466 h 1295635"/>
                      <a:gd name="connsiteX4" fmla="*/ 45156 w 2443026"/>
                      <a:gd name="connsiteY4" fmla="*/ 0 h 1295635"/>
                      <a:gd name="connsiteX0" fmla="*/ 22578 w 2420448"/>
                      <a:gd name="connsiteY0" fmla="*/ 0 h 1295635"/>
                      <a:gd name="connsiteX1" fmla="*/ 2420448 w 2420448"/>
                      <a:gd name="connsiteY1" fmla="*/ 131447 h 1295635"/>
                      <a:gd name="connsiteX2" fmla="*/ 1813822 w 2420448"/>
                      <a:gd name="connsiteY2" fmla="*/ 1295635 h 1295635"/>
                      <a:gd name="connsiteX3" fmla="*/ 0 w 2420448"/>
                      <a:gd name="connsiteY3" fmla="*/ 894466 h 1295635"/>
                      <a:gd name="connsiteX4" fmla="*/ 22578 w 2420448"/>
                      <a:gd name="connsiteY4" fmla="*/ 0 h 1295635"/>
                      <a:gd name="connsiteX0" fmla="*/ 22578 w 2406971"/>
                      <a:gd name="connsiteY0" fmla="*/ 0 h 1295635"/>
                      <a:gd name="connsiteX1" fmla="*/ 2406971 w 2406971"/>
                      <a:gd name="connsiteY1" fmla="*/ 100000 h 1295635"/>
                      <a:gd name="connsiteX2" fmla="*/ 1813822 w 2406971"/>
                      <a:gd name="connsiteY2" fmla="*/ 1295635 h 1295635"/>
                      <a:gd name="connsiteX3" fmla="*/ 0 w 2406971"/>
                      <a:gd name="connsiteY3" fmla="*/ 894466 h 1295635"/>
                      <a:gd name="connsiteX4" fmla="*/ 22578 w 2406971"/>
                      <a:gd name="connsiteY4" fmla="*/ 0 h 129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6971" h="1295635">
                        <a:moveTo>
                          <a:pt x="22578" y="0"/>
                        </a:moveTo>
                        <a:lnTo>
                          <a:pt x="2406971" y="100000"/>
                        </a:lnTo>
                        <a:lnTo>
                          <a:pt x="1813822" y="1295635"/>
                        </a:lnTo>
                        <a:lnTo>
                          <a:pt x="0" y="894466"/>
                        </a:lnTo>
                        <a:lnTo>
                          <a:pt x="22578" y="0"/>
                        </a:lnTo>
                        <a:close/>
                      </a:path>
                    </a:pathLst>
                  </a:custGeom>
                  <a:solidFill>
                    <a:schemeClr val="tx2">
                      <a:alpha val="2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1" name="Rectangle 6">
                    <a:extLst>
                      <a:ext uri="{FF2B5EF4-FFF2-40B4-BE49-F238E27FC236}">
                        <a16:creationId xmlns:a16="http://schemas.microsoft.com/office/drawing/2014/main" id="{4025DDA9-8352-4AFD-9B08-4793C0BDCB11}"/>
                      </a:ext>
                    </a:extLst>
                  </p:cNvPr>
                  <p:cNvSpPr/>
                  <p:nvPr/>
                </p:nvSpPr>
                <p:spPr>
                  <a:xfrm flipH="1">
                    <a:off x="-1329515" y="2354231"/>
                    <a:ext cx="3372592" cy="1341911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1365662 w 3372592"/>
                      <a:gd name="connsiteY0" fmla="*/ 0 h 1383475"/>
                      <a:gd name="connsiteX1" fmla="*/ 3372592 w 3372592"/>
                      <a:gd name="connsiteY1" fmla="*/ 374072 h 1383475"/>
                      <a:gd name="connsiteX2" fmla="*/ 2719449 w 3372592"/>
                      <a:gd name="connsiteY2" fmla="*/ 1383475 h 1383475"/>
                      <a:gd name="connsiteX3" fmla="*/ 0 w 3372592"/>
                      <a:gd name="connsiteY3" fmla="*/ 771895 h 1383475"/>
                      <a:gd name="connsiteX4" fmla="*/ 1365662 w 3372592"/>
                      <a:gd name="connsiteY4" fmla="*/ 0 h 1383475"/>
                      <a:gd name="connsiteX0" fmla="*/ 932212 w 3372592"/>
                      <a:gd name="connsiteY0" fmla="*/ 0 h 1341911"/>
                      <a:gd name="connsiteX1" fmla="*/ 3372592 w 3372592"/>
                      <a:gd name="connsiteY1" fmla="*/ 332508 h 1341911"/>
                      <a:gd name="connsiteX2" fmla="*/ 2719449 w 3372592"/>
                      <a:gd name="connsiteY2" fmla="*/ 1341911 h 1341911"/>
                      <a:gd name="connsiteX3" fmla="*/ 0 w 3372592"/>
                      <a:gd name="connsiteY3" fmla="*/ 730331 h 1341911"/>
                      <a:gd name="connsiteX4" fmla="*/ 932212 w 3372592"/>
                      <a:gd name="connsiteY4" fmla="*/ 0 h 1341911"/>
                      <a:gd name="connsiteX0" fmla="*/ 932212 w 3372592"/>
                      <a:gd name="connsiteY0" fmla="*/ 0 h 1341911"/>
                      <a:gd name="connsiteX1" fmla="*/ 3372592 w 3372592"/>
                      <a:gd name="connsiteY1" fmla="*/ 319031 h 1341911"/>
                      <a:gd name="connsiteX2" fmla="*/ 2719449 w 3372592"/>
                      <a:gd name="connsiteY2" fmla="*/ 1341911 h 1341911"/>
                      <a:gd name="connsiteX3" fmla="*/ 0 w 3372592"/>
                      <a:gd name="connsiteY3" fmla="*/ 730331 h 1341911"/>
                      <a:gd name="connsiteX4" fmla="*/ 932212 w 3372592"/>
                      <a:gd name="connsiteY4" fmla="*/ 0 h 1341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592" h="1341911">
                        <a:moveTo>
                          <a:pt x="932212" y="0"/>
                        </a:moveTo>
                        <a:lnTo>
                          <a:pt x="3372592" y="319031"/>
                        </a:lnTo>
                        <a:lnTo>
                          <a:pt x="2719449" y="1341911"/>
                        </a:lnTo>
                        <a:lnTo>
                          <a:pt x="0" y="730331"/>
                        </a:lnTo>
                        <a:lnTo>
                          <a:pt x="932212" y="0"/>
                        </a:lnTo>
                        <a:close/>
                      </a:path>
                    </a:pathLst>
                  </a:custGeom>
                  <a:solidFill>
                    <a:srgbClr val="0091D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44" name="Group 24">
                <a:extLst>
                  <a:ext uri="{FF2B5EF4-FFF2-40B4-BE49-F238E27FC236}">
                    <a16:creationId xmlns:a16="http://schemas.microsoft.com/office/drawing/2014/main" id="{5FE1007B-B0A6-47C2-B5C0-5EF6B63F0ED1}"/>
                  </a:ext>
                </a:extLst>
              </p:cNvPr>
              <p:cNvGrpSpPr/>
              <p:nvPr/>
            </p:nvGrpSpPr>
            <p:grpSpPr>
              <a:xfrm>
                <a:off x="3543700" y="1190528"/>
                <a:ext cx="2137962" cy="2933514"/>
                <a:chOff x="5298258" y="509443"/>
                <a:chExt cx="785562" cy="1077878"/>
              </a:xfrm>
            </p:grpSpPr>
            <p:grpSp>
              <p:nvGrpSpPr>
                <p:cNvPr id="145" name="Group 25">
                  <a:extLst>
                    <a:ext uri="{FF2B5EF4-FFF2-40B4-BE49-F238E27FC236}">
                      <a16:creationId xmlns:a16="http://schemas.microsoft.com/office/drawing/2014/main" id="{8B80E7C5-0494-4D9A-BF17-C0221474B7F6}"/>
                    </a:ext>
                  </a:extLst>
                </p:cNvPr>
                <p:cNvGrpSpPr/>
                <p:nvPr/>
              </p:nvGrpSpPr>
              <p:grpSpPr>
                <a:xfrm>
                  <a:off x="5394728" y="606347"/>
                  <a:ext cx="588630" cy="980974"/>
                  <a:chOff x="6155854" y="661465"/>
                  <a:chExt cx="647618" cy="1079282"/>
                </a:xfrm>
              </p:grpSpPr>
              <p:grpSp>
                <p:nvGrpSpPr>
                  <p:cNvPr id="153" name="Group 33">
                    <a:extLst>
                      <a:ext uri="{FF2B5EF4-FFF2-40B4-BE49-F238E27FC236}">
                        <a16:creationId xmlns:a16="http://schemas.microsoft.com/office/drawing/2014/main" id="{E41E5C21-B5A0-4825-AF13-949C358FF89B}"/>
                      </a:ext>
                    </a:extLst>
                  </p:cNvPr>
                  <p:cNvGrpSpPr/>
                  <p:nvPr/>
                </p:nvGrpSpPr>
                <p:grpSpPr>
                  <a:xfrm>
                    <a:off x="6279051" y="1371648"/>
                    <a:ext cx="401225" cy="369099"/>
                    <a:chOff x="3971558" y="3288425"/>
                    <a:chExt cx="1660350" cy="1527409"/>
                  </a:xfrm>
                </p:grpSpPr>
                <p:sp>
                  <p:nvSpPr>
                    <p:cNvPr id="157" name="Freeform 37">
                      <a:extLst>
                        <a:ext uri="{FF2B5EF4-FFF2-40B4-BE49-F238E27FC236}">
                          <a16:creationId xmlns:a16="http://schemas.microsoft.com/office/drawing/2014/main" id="{7FBE09EE-12D6-4E1B-A882-A1F09B62C6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061" y="4451304"/>
                      <a:ext cx="749343" cy="364530"/>
                    </a:xfrm>
                    <a:custGeom>
                      <a:avLst/>
                      <a:gdLst>
                        <a:gd name="connsiteX0" fmla="*/ 0 w 786284"/>
                        <a:gd name="connsiteY0" fmla="*/ 0 h 382501"/>
                        <a:gd name="connsiteX1" fmla="*/ 786284 w 786284"/>
                        <a:gd name="connsiteY1" fmla="*/ 0 h 382501"/>
                        <a:gd name="connsiteX2" fmla="*/ 779466 w 786284"/>
                        <a:gd name="connsiteY2" fmla="*/ 67638 h 382501"/>
                        <a:gd name="connsiteX3" fmla="*/ 393142 w 786284"/>
                        <a:gd name="connsiteY3" fmla="*/ 382501 h 382501"/>
                        <a:gd name="connsiteX4" fmla="*/ 6818 w 786284"/>
                        <a:gd name="connsiteY4" fmla="*/ 67638 h 382501"/>
                        <a:gd name="connsiteX5" fmla="*/ 0 w 786284"/>
                        <a:gd name="connsiteY5" fmla="*/ 0 h 3825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6284" h="382501">
                          <a:moveTo>
                            <a:pt x="0" y="0"/>
                          </a:moveTo>
                          <a:lnTo>
                            <a:pt x="786284" y="0"/>
                          </a:lnTo>
                          <a:lnTo>
                            <a:pt x="779466" y="67638"/>
                          </a:lnTo>
                          <a:cubicBezTo>
                            <a:pt x="742695" y="247330"/>
                            <a:pt x="583704" y="382501"/>
                            <a:pt x="393142" y="382501"/>
                          </a:cubicBezTo>
                          <a:cubicBezTo>
                            <a:pt x="202580" y="382501"/>
                            <a:pt x="43589" y="247330"/>
                            <a:pt x="6818" y="6763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Rectangle 38">
                      <a:extLst>
                        <a:ext uri="{FF2B5EF4-FFF2-40B4-BE49-F238E27FC236}">
                          <a16:creationId xmlns:a16="http://schemas.microsoft.com/office/drawing/2014/main" id="{B087EE89-44AD-404A-A5AA-8C28885FA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6711" y="3418275"/>
                      <a:ext cx="1310044" cy="103302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Rounded Rectangle 39">
                      <a:extLst>
                        <a:ext uri="{FF2B5EF4-FFF2-40B4-BE49-F238E27FC236}">
                          <a16:creationId xmlns:a16="http://schemas.microsoft.com/office/drawing/2014/main" id="{C0741F67-5172-45BF-837D-18931AEF96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1558" y="3288425"/>
                      <a:ext cx="1660350" cy="2885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" name="Rounded Rectangle 40">
                      <a:extLst>
                        <a:ext uri="{FF2B5EF4-FFF2-40B4-BE49-F238E27FC236}">
                          <a16:creationId xmlns:a16="http://schemas.microsoft.com/office/drawing/2014/main" id="{95ECE830-2CC8-4D04-9630-9AD51A6C8C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7028" y="3764195"/>
                      <a:ext cx="1509408" cy="2885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Rounded Rectangle 41">
                      <a:extLst>
                        <a:ext uri="{FF2B5EF4-FFF2-40B4-BE49-F238E27FC236}">
                          <a16:creationId xmlns:a16="http://schemas.microsoft.com/office/drawing/2014/main" id="{D9430AF0-E8D2-4BFD-AC5B-CBB5AAEF78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7028" y="4249676"/>
                      <a:ext cx="1509408" cy="2885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54" name="Freeform 34">
                    <a:extLst>
                      <a:ext uri="{FF2B5EF4-FFF2-40B4-BE49-F238E27FC236}">
                        <a16:creationId xmlns:a16="http://schemas.microsoft.com/office/drawing/2014/main" id="{48A058DF-1E2B-4453-A434-6077DF0231F8}"/>
                      </a:ext>
                    </a:extLst>
                  </p:cNvPr>
                  <p:cNvSpPr/>
                  <p:nvPr/>
                </p:nvSpPr>
                <p:spPr>
                  <a:xfrm>
                    <a:off x="6155854" y="661465"/>
                    <a:ext cx="647618" cy="717485"/>
                  </a:xfrm>
                  <a:custGeom>
                    <a:avLst/>
                    <a:gdLst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623328 w 2812094"/>
                      <a:gd name="connsiteY3" fmla="*/ 2107632 h 3115474"/>
                      <a:gd name="connsiteX4" fmla="*/ 2590203 w 2812094"/>
                      <a:gd name="connsiteY4" fmla="*/ 2177519 h 3115474"/>
                      <a:gd name="connsiteX5" fmla="*/ 2201659 w 2812094"/>
                      <a:gd name="connsiteY5" fmla="*/ 3115474 h 3115474"/>
                      <a:gd name="connsiteX6" fmla="*/ 610603 w 2812094"/>
                      <a:gd name="connsiteY6" fmla="*/ 3115474 h 3115474"/>
                      <a:gd name="connsiteX7" fmla="*/ 208333 w 2812094"/>
                      <a:gd name="connsiteY7" fmla="*/ 2158151 h 3115474"/>
                      <a:gd name="connsiteX8" fmla="*/ 176834 w 2812094"/>
                      <a:gd name="connsiteY8" fmla="*/ 2087991 h 3115474"/>
                      <a:gd name="connsiteX9" fmla="*/ 169702 w 2812094"/>
                      <a:gd name="connsiteY9" fmla="*/ 2076253 h 3115474"/>
                      <a:gd name="connsiteX10" fmla="*/ 0 w 2812094"/>
                      <a:gd name="connsiteY10" fmla="*/ 1406047 h 3115474"/>
                      <a:gd name="connsiteX11" fmla="*/ 1406047 w 2812094"/>
                      <a:gd name="connsiteY11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623328 w 2812094"/>
                      <a:gd name="connsiteY3" fmla="*/ 2107632 h 3115474"/>
                      <a:gd name="connsiteX4" fmla="*/ 2590203 w 2812094"/>
                      <a:gd name="connsiteY4" fmla="*/ 2177519 h 3115474"/>
                      <a:gd name="connsiteX5" fmla="*/ 2201659 w 2812094"/>
                      <a:gd name="connsiteY5" fmla="*/ 3115474 h 3115474"/>
                      <a:gd name="connsiteX6" fmla="*/ 610603 w 2812094"/>
                      <a:gd name="connsiteY6" fmla="*/ 3115474 h 3115474"/>
                      <a:gd name="connsiteX7" fmla="*/ 208333 w 2812094"/>
                      <a:gd name="connsiteY7" fmla="*/ 2158151 h 3115474"/>
                      <a:gd name="connsiteX8" fmla="*/ 169702 w 2812094"/>
                      <a:gd name="connsiteY8" fmla="*/ 2076253 h 3115474"/>
                      <a:gd name="connsiteX9" fmla="*/ 0 w 2812094"/>
                      <a:gd name="connsiteY9" fmla="*/ 1406047 h 3115474"/>
                      <a:gd name="connsiteX10" fmla="*/ 1406047 w 2812094"/>
                      <a:gd name="connsiteY10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623328 w 2812094"/>
                      <a:gd name="connsiteY3" fmla="*/ 2107632 h 3115474"/>
                      <a:gd name="connsiteX4" fmla="*/ 2590203 w 2812094"/>
                      <a:gd name="connsiteY4" fmla="*/ 2177519 h 3115474"/>
                      <a:gd name="connsiteX5" fmla="*/ 2201659 w 2812094"/>
                      <a:gd name="connsiteY5" fmla="*/ 3115474 h 3115474"/>
                      <a:gd name="connsiteX6" fmla="*/ 610603 w 2812094"/>
                      <a:gd name="connsiteY6" fmla="*/ 3115474 h 3115474"/>
                      <a:gd name="connsiteX7" fmla="*/ 169702 w 2812094"/>
                      <a:gd name="connsiteY7" fmla="*/ 2076253 h 3115474"/>
                      <a:gd name="connsiteX8" fmla="*/ 0 w 2812094"/>
                      <a:gd name="connsiteY8" fmla="*/ 1406047 h 3115474"/>
                      <a:gd name="connsiteX9" fmla="*/ 1406047 w 2812094"/>
                      <a:gd name="connsiteY9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623328 w 2812094"/>
                      <a:gd name="connsiteY3" fmla="*/ 2107632 h 3115474"/>
                      <a:gd name="connsiteX4" fmla="*/ 2201659 w 2812094"/>
                      <a:gd name="connsiteY4" fmla="*/ 3115474 h 3115474"/>
                      <a:gd name="connsiteX5" fmla="*/ 610603 w 2812094"/>
                      <a:gd name="connsiteY5" fmla="*/ 3115474 h 3115474"/>
                      <a:gd name="connsiteX6" fmla="*/ 169702 w 2812094"/>
                      <a:gd name="connsiteY6" fmla="*/ 2076253 h 3115474"/>
                      <a:gd name="connsiteX7" fmla="*/ 0 w 2812094"/>
                      <a:gd name="connsiteY7" fmla="*/ 1406047 h 3115474"/>
                      <a:gd name="connsiteX8" fmla="*/ 1406047 w 2812094"/>
                      <a:gd name="connsiteY8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12094" h="3115474">
                        <a:moveTo>
                          <a:pt x="1406047" y="0"/>
                        </a:moveTo>
                        <a:cubicBezTo>
                          <a:pt x="2182585" y="0"/>
                          <a:pt x="2812094" y="629509"/>
                          <a:pt x="2812094" y="1406047"/>
                        </a:cubicBezTo>
                        <a:cubicBezTo>
                          <a:pt x="2812094" y="1648715"/>
                          <a:pt x="2750619" y="1877025"/>
                          <a:pt x="2642392" y="2076253"/>
                        </a:cubicBezTo>
                        <a:cubicBezTo>
                          <a:pt x="2495481" y="2422660"/>
                          <a:pt x="2246970" y="2682707"/>
                          <a:pt x="2201659" y="3115474"/>
                        </a:cubicBezTo>
                        <a:lnTo>
                          <a:pt x="610603" y="3115474"/>
                        </a:lnTo>
                        <a:cubicBezTo>
                          <a:pt x="622464" y="2850831"/>
                          <a:pt x="357829" y="2432277"/>
                          <a:pt x="169702" y="2076253"/>
                        </a:cubicBezTo>
                        <a:cubicBezTo>
                          <a:pt x="61476" y="1877025"/>
                          <a:pt x="0" y="1648715"/>
                          <a:pt x="0" y="1406047"/>
                        </a:cubicBezTo>
                        <a:cubicBezTo>
                          <a:pt x="0" y="629509"/>
                          <a:pt x="629509" y="0"/>
                          <a:pt x="1406047" y="0"/>
                        </a:cubicBezTo>
                        <a:close/>
                      </a:path>
                    </a:pathLst>
                  </a:custGeom>
                  <a:solidFill>
                    <a:srgbClr val="EAAA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600" kern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5" name="Rectangle 2">
                    <a:extLst>
                      <a:ext uri="{FF2B5EF4-FFF2-40B4-BE49-F238E27FC236}">
                        <a16:creationId xmlns:a16="http://schemas.microsoft.com/office/drawing/2014/main" id="{88630239-E70C-4F5F-8681-6C763EA6D0EB}"/>
                      </a:ext>
                    </a:extLst>
                  </p:cNvPr>
                  <p:cNvSpPr/>
                  <p:nvPr/>
                </p:nvSpPr>
                <p:spPr>
                  <a:xfrm flipH="1">
                    <a:off x="6207088" y="704253"/>
                    <a:ext cx="247873" cy="422661"/>
                  </a:xfrm>
                  <a:custGeom>
                    <a:avLst/>
                    <a:gdLst>
                      <a:gd name="connsiteX0" fmla="*/ 0 w 401319"/>
                      <a:gd name="connsiteY0" fmla="*/ 0 h 201929"/>
                      <a:gd name="connsiteX1" fmla="*/ 401319 w 401319"/>
                      <a:gd name="connsiteY1" fmla="*/ 0 h 201929"/>
                      <a:gd name="connsiteX2" fmla="*/ 401319 w 401319"/>
                      <a:gd name="connsiteY2" fmla="*/ 201929 h 201929"/>
                      <a:gd name="connsiteX3" fmla="*/ 0 w 401319"/>
                      <a:gd name="connsiteY3" fmla="*/ 201929 h 201929"/>
                      <a:gd name="connsiteX4" fmla="*/ 0 w 401319"/>
                      <a:gd name="connsiteY4" fmla="*/ 0 h 201929"/>
                      <a:gd name="connsiteX0" fmla="*/ 0 w 728979"/>
                      <a:gd name="connsiteY0" fmla="*/ 0 h 2045969"/>
                      <a:gd name="connsiteX1" fmla="*/ 401319 w 728979"/>
                      <a:gd name="connsiteY1" fmla="*/ 0 h 2045969"/>
                      <a:gd name="connsiteX2" fmla="*/ 728979 w 728979"/>
                      <a:gd name="connsiteY2" fmla="*/ 2045969 h 2045969"/>
                      <a:gd name="connsiteX3" fmla="*/ 0 w 728979"/>
                      <a:gd name="connsiteY3" fmla="*/ 201929 h 2045969"/>
                      <a:gd name="connsiteX4" fmla="*/ 0 w 728979"/>
                      <a:gd name="connsiteY4" fmla="*/ 0 h 2045969"/>
                      <a:gd name="connsiteX0" fmla="*/ 0 w 904239"/>
                      <a:gd name="connsiteY0" fmla="*/ 0 h 2049780"/>
                      <a:gd name="connsiteX1" fmla="*/ 904239 w 904239"/>
                      <a:gd name="connsiteY1" fmla="*/ 2049780 h 2049780"/>
                      <a:gd name="connsiteX2" fmla="*/ 728979 w 904239"/>
                      <a:gd name="connsiteY2" fmla="*/ 2045969 h 2049780"/>
                      <a:gd name="connsiteX3" fmla="*/ 0 w 904239"/>
                      <a:gd name="connsiteY3" fmla="*/ 201929 h 2049780"/>
                      <a:gd name="connsiteX4" fmla="*/ 0 w 904239"/>
                      <a:gd name="connsiteY4" fmla="*/ 0 h 2049780"/>
                      <a:gd name="connsiteX0" fmla="*/ 0 w 878839"/>
                      <a:gd name="connsiteY0" fmla="*/ 0 h 2141220"/>
                      <a:gd name="connsiteX1" fmla="*/ 878839 w 878839"/>
                      <a:gd name="connsiteY1" fmla="*/ 2141220 h 2141220"/>
                      <a:gd name="connsiteX2" fmla="*/ 728979 w 878839"/>
                      <a:gd name="connsiteY2" fmla="*/ 2045969 h 2141220"/>
                      <a:gd name="connsiteX3" fmla="*/ 0 w 878839"/>
                      <a:gd name="connsiteY3" fmla="*/ 201929 h 2141220"/>
                      <a:gd name="connsiteX4" fmla="*/ 0 w 878839"/>
                      <a:gd name="connsiteY4" fmla="*/ 0 h 2141220"/>
                      <a:gd name="connsiteX0" fmla="*/ 0 w 878839"/>
                      <a:gd name="connsiteY0" fmla="*/ 0 h 2141220"/>
                      <a:gd name="connsiteX1" fmla="*/ 878839 w 878839"/>
                      <a:gd name="connsiteY1" fmla="*/ 2141220 h 2141220"/>
                      <a:gd name="connsiteX2" fmla="*/ 728979 w 878839"/>
                      <a:gd name="connsiteY2" fmla="*/ 2045969 h 2141220"/>
                      <a:gd name="connsiteX3" fmla="*/ 0 w 878839"/>
                      <a:gd name="connsiteY3" fmla="*/ 201929 h 2141220"/>
                      <a:gd name="connsiteX4" fmla="*/ 0 w 878839"/>
                      <a:gd name="connsiteY4" fmla="*/ 0 h 2141220"/>
                      <a:gd name="connsiteX0" fmla="*/ 0 w 878839"/>
                      <a:gd name="connsiteY0" fmla="*/ 0 h 2141220"/>
                      <a:gd name="connsiteX1" fmla="*/ 878839 w 878839"/>
                      <a:gd name="connsiteY1" fmla="*/ 2141220 h 2141220"/>
                      <a:gd name="connsiteX2" fmla="*/ 692784 w 878839"/>
                      <a:gd name="connsiteY2" fmla="*/ 2085974 h 2141220"/>
                      <a:gd name="connsiteX3" fmla="*/ 0 w 878839"/>
                      <a:gd name="connsiteY3" fmla="*/ 201929 h 2141220"/>
                      <a:gd name="connsiteX4" fmla="*/ 0 w 878839"/>
                      <a:gd name="connsiteY4" fmla="*/ 0 h 2141220"/>
                      <a:gd name="connsiteX0" fmla="*/ 0 w 878839"/>
                      <a:gd name="connsiteY0" fmla="*/ 0 h 2144650"/>
                      <a:gd name="connsiteX1" fmla="*/ 878839 w 878839"/>
                      <a:gd name="connsiteY1" fmla="*/ 2141220 h 2144650"/>
                      <a:gd name="connsiteX2" fmla="*/ 692784 w 878839"/>
                      <a:gd name="connsiteY2" fmla="*/ 2085974 h 2144650"/>
                      <a:gd name="connsiteX3" fmla="*/ 0 w 878839"/>
                      <a:gd name="connsiteY3" fmla="*/ 201929 h 2144650"/>
                      <a:gd name="connsiteX4" fmla="*/ 0 w 878839"/>
                      <a:gd name="connsiteY4" fmla="*/ 0 h 2144650"/>
                      <a:gd name="connsiteX0" fmla="*/ 0 w 878839"/>
                      <a:gd name="connsiteY0" fmla="*/ 0 h 2196247"/>
                      <a:gd name="connsiteX1" fmla="*/ 878839 w 878839"/>
                      <a:gd name="connsiteY1" fmla="*/ 2141220 h 2196247"/>
                      <a:gd name="connsiteX2" fmla="*/ 692784 w 878839"/>
                      <a:gd name="connsiteY2" fmla="*/ 2085974 h 2196247"/>
                      <a:gd name="connsiteX3" fmla="*/ 0 w 878839"/>
                      <a:gd name="connsiteY3" fmla="*/ 201929 h 2196247"/>
                      <a:gd name="connsiteX4" fmla="*/ 0 w 878839"/>
                      <a:gd name="connsiteY4" fmla="*/ 0 h 2196247"/>
                      <a:gd name="connsiteX0" fmla="*/ 0 w 878839"/>
                      <a:gd name="connsiteY0" fmla="*/ 0 h 2199506"/>
                      <a:gd name="connsiteX1" fmla="*/ 878839 w 878839"/>
                      <a:gd name="connsiteY1" fmla="*/ 2141220 h 2199506"/>
                      <a:gd name="connsiteX2" fmla="*/ 692784 w 878839"/>
                      <a:gd name="connsiteY2" fmla="*/ 2085974 h 2199506"/>
                      <a:gd name="connsiteX3" fmla="*/ 0 w 878839"/>
                      <a:gd name="connsiteY3" fmla="*/ 201929 h 2199506"/>
                      <a:gd name="connsiteX4" fmla="*/ 0 w 878839"/>
                      <a:gd name="connsiteY4" fmla="*/ 0 h 2199506"/>
                      <a:gd name="connsiteX0" fmla="*/ 45720 w 924559"/>
                      <a:gd name="connsiteY0" fmla="*/ 0 h 2199506"/>
                      <a:gd name="connsiteX1" fmla="*/ 924559 w 924559"/>
                      <a:gd name="connsiteY1" fmla="*/ 2141220 h 2199506"/>
                      <a:gd name="connsiteX2" fmla="*/ 738504 w 924559"/>
                      <a:gd name="connsiteY2" fmla="*/ 2085974 h 2199506"/>
                      <a:gd name="connsiteX3" fmla="*/ 45720 w 924559"/>
                      <a:gd name="connsiteY3" fmla="*/ 201929 h 2199506"/>
                      <a:gd name="connsiteX4" fmla="*/ 45720 w 924559"/>
                      <a:gd name="connsiteY4" fmla="*/ 0 h 2199506"/>
                      <a:gd name="connsiteX0" fmla="*/ 74322 w 953161"/>
                      <a:gd name="connsiteY0" fmla="*/ 0 h 2199506"/>
                      <a:gd name="connsiteX1" fmla="*/ 953161 w 953161"/>
                      <a:gd name="connsiteY1" fmla="*/ 2141220 h 2199506"/>
                      <a:gd name="connsiteX2" fmla="*/ 767106 w 953161"/>
                      <a:gd name="connsiteY2" fmla="*/ 2085974 h 2199506"/>
                      <a:gd name="connsiteX3" fmla="*/ 74322 w 953161"/>
                      <a:gd name="connsiteY3" fmla="*/ 201929 h 2199506"/>
                      <a:gd name="connsiteX4" fmla="*/ 74322 w 953161"/>
                      <a:gd name="connsiteY4" fmla="*/ 0 h 2199506"/>
                      <a:gd name="connsiteX0" fmla="*/ 74322 w 953161"/>
                      <a:gd name="connsiteY0" fmla="*/ 0 h 2199506"/>
                      <a:gd name="connsiteX1" fmla="*/ 953161 w 953161"/>
                      <a:gd name="connsiteY1" fmla="*/ 2141220 h 2199506"/>
                      <a:gd name="connsiteX2" fmla="*/ 767106 w 953161"/>
                      <a:gd name="connsiteY2" fmla="*/ 2085974 h 2199506"/>
                      <a:gd name="connsiteX3" fmla="*/ 74322 w 953161"/>
                      <a:gd name="connsiteY3" fmla="*/ 201929 h 2199506"/>
                      <a:gd name="connsiteX4" fmla="*/ 74322 w 953161"/>
                      <a:gd name="connsiteY4" fmla="*/ 0 h 2199506"/>
                      <a:gd name="connsiteX0" fmla="*/ 74322 w 953161"/>
                      <a:gd name="connsiteY0" fmla="*/ 0 h 2199506"/>
                      <a:gd name="connsiteX1" fmla="*/ 953161 w 953161"/>
                      <a:gd name="connsiteY1" fmla="*/ 2141220 h 2199506"/>
                      <a:gd name="connsiteX2" fmla="*/ 767106 w 953161"/>
                      <a:gd name="connsiteY2" fmla="*/ 2085974 h 2199506"/>
                      <a:gd name="connsiteX3" fmla="*/ 74322 w 953161"/>
                      <a:gd name="connsiteY3" fmla="*/ 201929 h 2199506"/>
                      <a:gd name="connsiteX4" fmla="*/ 74322 w 953161"/>
                      <a:gd name="connsiteY4" fmla="*/ 0 h 2199506"/>
                      <a:gd name="connsiteX0" fmla="*/ 74322 w 953161"/>
                      <a:gd name="connsiteY0" fmla="*/ 0 h 2199506"/>
                      <a:gd name="connsiteX1" fmla="*/ 953161 w 953161"/>
                      <a:gd name="connsiteY1" fmla="*/ 2141220 h 2199506"/>
                      <a:gd name="connsiteX2" fmla="*/ 767106 w 953161"/>
                      <a:gd name="connsiteY2" fmla="*/ 2085974 h 2199506"/>
                      <a:gd name="connsiteX3" fmla="*/ 74322 w 953161"/>
                      <a:gd name="connsiteY3" fmla="*/ 201929 h 2199506"/>
                      <a:gd name="connsiteX4" fmla="*/ 74322 w 953161"/>
                      <a:gd name="connsiteY4" fmla="*/ 0 h 2199506"/>
                      <a:gd name="connsiteX0" fmla="*/ 74322 w 1273238"/>
                      <a:gd name="connsiteY0" fmla="*/ 0 h 2199506"/>
                      <a:gd name="connsiteX1" fmla="*/ 953161 w 1273238"/>
                      <a:gd name="connsiteY1" fmla="*/ 2141220 h 2199506"/>
                      <a:gd name="connsiteX2" fmla="*/ 767106 w 1273238"/>
                      <a:gd name="connsiteY2" fmla="*/ 2085974 h 2199506"/>
                      <a:gd name="connsiteX3" fmla="*/ 74322 w 1273238"/>
                      <a:gd name="connsiteY3" fmla="*/ 201929 h 2199506"/>
                      <a:gd name="connsiteX4" fmla="*/ 74322 w 1273238"/>
                      <a:gd name="connsiteY4" fmla="*/ 0 h 2199506"/>
                      <a:gd name="connsiteX0" fmla="*/ 74322 w 1284490"/>
                      <a:gd name="connsiteY0" fmla="*/ 0 h 2173621"/>
                      <a:gd name="connsiteX1" fmla="*/ 968401 w 1284490"/>
                      <a:gd name="connsiteY1" fmla="*/ 2095500 h 2173621"/>
                      <a:gd name="connsiteX2" fmla="*/ 767106 w 1284490"/>
                      <a:gd name="connsiteY2" fmla="*/ 2085974 h 2173621"/>
                      <a:gd name="connsiteX3" fmla="*/ 74322 w 1284490"/>
                      <a:gd name="connsiteY3" fmla="*/ 201929 h 2173621"/>
                      <a:gd name="connsiteX4" fmla="*/ 74322 w 1284490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60006"/>
                      <a:gd name="connsiteX1" fmla="*/ 968401 w 1270943"/>
                      <a:gd name="connsiteY1" fmla="*/ 2095500 h 2160006"/>
                      <a:gd name="connsiteX2" fmla="*/ 797586 w 1270943"/>
                      <a:gd name="connsiteY2" fmla="*/ 2019934 h 2160006"/>
                      <a:gd name="connsiteX3" fmla="*/ 74322 w 1270943"/>
                      <a:gd name="connsiteY3" fmla="*/ 201929 h 2160006"/>
                      <a:gd name="connsiteX4" fmla="*/ 74322 w 1270943"/>
                      <a:gd name="connsiteY4" fmla="*/ 0 h 2160006"/>
                      <a:gd name="connsiteX0" fmla="*/ 74322 w 1270943"/>
                      <a:gd name="connsiteY0" fmla="*/ 0 h 2174623"/>
                      <a:gd name="connsiteX1" fmla="*/ 968401 w 1270943"/>
                      <a:gd name="connsiteY1" fmla="*/ 2095500 h 2174623"/>
                      <a:gd name="connsiteX2" fmla="*/ 797586 w 1270943"/>
                      <a:gd name="connsiteY2" fmla="*/ 2019934 h 2174623"/>
                      <a:gd name="connsiteX3" fmla="*/ 74322 w 1270943"/>
                      <a:gd name="connsiteY3" fmla="*/ 201929 h 2174623"/>
                      <a:gd name="connsiteX4" fmla="*/ 74322 w 1270943"/>
                      <a:gd name="connsiteY4" fmla="*/ 0 h 2174623"/>
                      <a:gd name="connsiteX0" fmla="*/ 74322 w 1270943"/>
                      <a:gd name="connsiteY0" fmla="*/ 0 h 2174623"/>
                      <a:gd name="connsiteX1" fmla="*/ 968401 w 1270943"/>
                      <a:gd name="connsiteY1" fmla="*/ 2095500 h 2174623"/>
                      <a:gd name="connsiteX2" fmla="*/ 797586 w 1270943"/>
                      <a:gd name="connsiteY2" fmla="*/ 2019934 h 2174623"/>
                      <a:gd name="connsiteX3" fmla="*/ 74322 w 1270943"/>
                      <a:gd name="connsiteY3" fmla="*/ 201929 h 2174623"/>
                      <a:gd name="connsiteX4" fmla="*/ 74322 w 1270943"/>
                      <a:gd name="connsiteY4" fmla="*/ 0 h 2174623"/>
                      <a:gd name="connsiteX0" fmla="*/ 74322 w 1270943"/>
                      <a:gd name="connsiteY0" fmla="*/ 0 h 2180366"/>
                      <a:gd name="connsiteX1" fmla="*/ 968401 w 1270943"/>
                      <a:gd name="connsiteY1" fmla="*/ 2095500 h 2180366"/>
                      <a:gd name="connsiteX2" fmla="*/ 797586 w 1270943"/>
                      <a:gd name="connsiteY2" fmla="*/ 2019934 h 2180366"/>
                      <a:gd name="connsiteX3" fmla="*/ 74322 w 1270943"/>
                      <a:gd name="connsiteY3" fmla="*/ 201929 h 2180366"/>
                      <a:gd name="connsiteX4" fmla="*/ 74322 w 1270943"/>
                      <a:gd name="connsiteY4" fmla="*/ 0 h 2180366"/>
                      <a:gd name="connsiteX0" fmla="*/ 74322 w 1270943"/>
                      <a:gd name="connsiteY0" fmla="*/ 0 h 2178250"/>
                      <a:gd name="connsiteX1" fmla="*/ 968401 w 1270943"/>
                      <a:gd name="connsiteY1" fmla="*/ 2095500 h 2178250"/>
                      <a:gd name="connsiteX2" fmla="*/ 791490 w 1270943"/>
                      <a:gd name="connsiteY2" fmla="*/ 2013838 h 2178250"/>
                      <a:gd name="connsiteX3" fmla="*/ 74322 w 1270943"/>
                      <a:gd name="connsiteY3" fmla="*/ 201929 h 2178250"/>
                      <a:gd name="connsiteX4" fmla="*/ 74322 w 1270943"/>
                      <a:gd name="connsiteY4" fmla="*/ 0 h 2178250"/>
                      <a:gd name="connsiteX0" fmla="*/ 74322 w 1270943"/>
                      <a:gd name="connsiteY0" fmla="*/ 0 h 2178250"/>
                      <a:gd name="connsiteX1" fmla="*/ 968401 w 1270943"/>
                      <a:gd name="connsiteY1" fmla="*/ 2095500 h 2178250"/>
                      <a:gd name="connsiteX2" fmla="*/ 791490 w 1270943"/>
                      <a:gd name="connsiteY2" fmla="*/ 2013838 h 2178250"/>
                      <a:gd name="connsiteX3" fmla="*/ 74322 w 1270943"/>
                      <a:gd name="connsiteY3" fmla="*/ 201929 h 2178250"/>
                      <a:gd name="connsiteX4" fmla="*/ 74322 w 1270943"/>
                      <a:gd name="connsiteY4" fmla="*/ 0 h 2178250"/>
                      <a:gd name="connsiteX0" fmla="*/ 74322 w 1270943"/>
                      <a:gd name="connsiteY0" fmla="*/ 0 h 2167156"/>
                      <a:gd name="connsiteX1" fmla="*/ 968401 w 1270943"/>
                      <a:gd name="connsiteY1" fmla="*/ 2095500 h 2167156"/>
                      <a:gd name="connsiteX2" fmla="*/ 791490 w 1270943"/>
                      <a:gd name="connsiteY2" fmla="*/ 2013838 h 2167156"/>
                      <a:gd name="connsiteX3" fmla="*/ 74322 w 1270943"/>
                      <a:gd name="connsiteY3" fmla="*/ 201929 h 2167156"/>
                      <a:gd name="connsiteX4" fmla="*/ 74322 w 1270943"/>
                      <a:gd name="connsiteY4" fmla="*/ 0 h 2167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0943" h="2167156">
                        <a:moveTo>
                          <a:pt x="74322" y="0"/>
                        </a:moveTo>
                        <a:cubicBezTo>
                          <a:pt x="1266428" y="63500"/>
                          <a:pt x="1574615" y="1315720"/>
                          <a:pt x="968401" y="2095500"/>
                        </a:cubicBezTo>
                        <a:cubicBezTo>
                          <a:pt x="868918" y="2240915"/>
                          <a:pt x="709998" y="2140076"/>
                          <a:pt x="791490" y="2013838"/>
                        </a:cubicBezTo>
                        <a:cubicBezTo>
                          <a:pt x="1366250" y="1190751"/>
                          <a:pt x="980890" y="286384"/>
                          <a:pt x="74322" y="201929"/>
                        </a:cubicBezTo>
                        <a:cubicBezTo>
                          <a:pt x="-28548" y="168909"/>
                          <a:pt x="-20928" y="34925"/>
                          <a:pt x="74322" y="0"/>
                        </a:cubicBezTo>
                        <a:close/>
                      </a:path>
                    </a:pathLst>
                  </a:custGeom>
                  <a:solidFill>
                    <a:srgbClr val="F68D2E"/>
                  </a:solidFill>
                  <a:ln w="12700" cap="flat" cmpd="sng" algn="ctr">
                    <a:solidFill>
                      <a:srgbClr val="F68D2E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600" kern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6" name="Freeform 36">
                    <a:extLst>
                      <a:ext uri="{FF2B5EF4-FFF2-40B4-BE49-F238E27FC236}">
                        <a16:creationId xmlns:a16="http://schemas.microsoft.com/office/drawing/2014/main" id="{BC7CEE6D-3FE4-4729-B6A4-BA8906CC8079}"/>
                      </a:ext>
                    </a:extLst>
                  </p:cNvPr>
                  <p:cNvSpPr/>
                  <p:nvPr/>
                </p:nvSpPr>
                <p:spPr>
                  <a:xfrm>
                    <a:off x="6400509" y="1053454"/>
                    <a:ext cx="164290" cy="323930"/>
                  </a:xfrm>
                  <a:custGeom>
                    <a:avLst/>
                    <a:gdLst>
                      <a:gd name="connsiteX0" fmla="*/ 282559 w 1189423"/>
                      <a:gd name="connsiteY0" fmla="*/ 2194711 h 2194711"/>
                      <a:gd name="connsiteX1" fmla="*/ 267319 w 1189423"/>
                      <a:gd name="connsiteY1" fmla="*/ 1036471 h 2194711"/>
                      <a:gd name="connsiteX2" fmla="*/ 619 w 1189423"/>
                      <a:gd name="connsiteY2" fmla="*/ 198271 h 2194711"/>
                      <a:gd name="connsiteX3" fmla="*/ 198739 w 1189423"/>
                      <a:gd name="connsiteY3" fmla="*/ 151 h 2194711"/>
                      <a:gd name="connsiteX4" fmla="*/ 358759 w 1189423"/>
                      <a:gd name="connsiteY4" fmla="*/ 213511 h 2194711"/>
                      <a:gd name="connsiteX5" fmla="*/ 534019 w 1189423"/>
                      <a:gd name="connsiteY5" fmla="*/ 23011 h 2194711"/>
                      <a:gd name="connsiteX6" fmla="*/ 732139 w 1189423"/>
                      <a:gd name="connsiteY6" fmla="*/ 175411 h 2194711"/>
                      <a:gd name="connsiteX7" fmla="*/ 991219 w 1189423"/>
                      <a:gd name="connsiteY7" fmla="*/ 23011 h 2194711"/>
                      <a:gd name="connsiteX8" fmla="*/ 1189339 w 1189423"/>
                      <a:gd name="connsiteY8" fmla="*/ 190651 h 2194711"/>
                      <a:gd name="connsiteX9" fmla="*/ 968359 w 1189423"/>
                      <a:gd name="connsiteY9" fmla="*/ 624991 h 2194711"/>
                      <a:gd name="connsiteX10" fmla="*/ 861679 w 1189423"/>
                      <a:gd name="connsiteY10" fmla="*/ 2179471 h 2194711"/>
                      <a:gd name="connsiteX0" fmla="*/ 282839 w 1189703"/>
                      <a:gd name="connsiteY0" fmla="*/ 2233898 h 2233898"/>
                      <a:gd name="connsiteX1" fmla="*/ 899 w 1189703"/>
                      <a:gd name="connsiteY1" fmla="*/ 237458 h 2233898"/>
                      <a:gd name="connsiteX2" fmla="*/ 199019 w 1189703"/>
                      <a:gd name="connsiteY2" fmla="*/ 39338 h 2233898"/>
                      <a:gd name="connsiteX3" fmla="*/ 359039 w 1189703"/>
                      <a:gd name="connsiteY3" fmla="*/ 252698 h 2233898"/>
                      <a:gd name="connsiteX4" fmla="*/ 534299 w 1189703"/>
                      <a:gd name="connsiteY4" fmla="*/ 62198 h 2233898"/>
                      <a:gd name="connsiteX5" fmla="*/ 732419 w 1189703"/>
                      <a:gd name="connsiteY5" fmla="*/ 214598 h 2233898"/>
                      <a:gd name="connsiteX6" fmla="*/ 991499 w 1189703"/>
                      <a:gd name="connsiteY6" fmla="*/ 62198 h 2233898"/>
                      <a:gd name="connsiteX7" fmla="*/ 1189619 w 1189703"/>
                      <a:gd name="connsiteY7" fmla="*/ 229838 h 2233898"/>
                      <a:gd name="connsiteX8" fmla="*/ 968639 w 1189703"/>
                      <a:gd name="connsiteY8" fmla="*/ 664178 h 2233898"/>
                      <a:gd name="connsiteX9" fmla="*/ 861959 w 1189703"/>
                      <a:gd name="connsiteY9" fmla="*/ 2218658 h 2233898"/>
                      <a:gd name="connsiteX0" fmla="*/ 282839 w 1191806"/>
                      <a:gd name="connsiteY0" fmla="*/ 2233898 h 2233898"/>
                      <a:gd name="connsiteX1" fmla="*/ 899 w 1191806"/>
                      <a:gd name="connsiteY1" fmla="*/ 237458 h 2233898"/>
                      <a:gd name="connsiteX2" fmla="*/ 199019 w 1191806"/>
                      <a:gd name="connsiteY2" fmla="*/ 39338 h 2233898"/>
                      <a:gd name="connsiteX3" fmla="*/ 359039 w 1191806"/>
                      <a:gd name="connsiteY3" fmla="*/ 252698 h 2233898"/>
                      <a:gd name="connsiteX4" fmla="*/ 534299 w 1191806"/>
                      <a:gd name="connsiteY4" fmla="*/ 62198 h 2233898"/>
                      <a:gd name="connsiteX5" fmla="*/ 732419 w 1191806"/>
                      <a:gd name="connsiteY5" fmla="*/ 214598 h 2233898"/>
                      <a:gd name="connsiteX6" fmla="*/ 991499 w 1191806"/>
                      <a:gd name="connsiteY6" fmla="*/ 62198 h 2233898"/>
                      <a:gd name="connsiteX7" fmla="*/ 1189619 w 1191806"/>
                      <a:gd name="connsiteY7" fmla="*/ 229838 h 2233898"/>
                      <a:gd name="connsiteX8" fmla="*/ 861959 w 1191806"/>
                      <a:gd name="connsiteY8" fmla="*/ 2218658 h 2233898"/>
                      <a:gd name="connsiteX0" fmla="*/ 282839 w 1124420"/>
                      <a:gd name="connsiteY0" fmla="*/ 2233898 h 2233898"/>
                      <a:gd name="connsiteX1" fmla="*/ 899 w 1124420"/>
                      <a:gd name="connsiteY1" fmla="*/ 237458 h 2233898"/>
                      <a:gd name="connsiteX2" fmla="*/ 199019 w 1124420"/>
                      <a:gd name="connsiteY2" fmla="*/ 39338 h 2233898"/>
                      <a:gd name="connsiteX3" fmla="*/ 359039 w 1124420"/>
                      <a:gd name="connsiteY3" fmla="*/ 252698 h 2233898"/>
                      <a:gd name="connsiteX4" fmla="*/ 534299 w 1124420"/>
                      <a:gd name="connsiteY4" fmla="*/ 62198 h 2233898"/>
                      <a:gd name="connsiteX5" fmla="*/ 732419 w 1124420"/>
                      <a:gd name="connsiteY5" fmla="*/ 214598 h 2233898"/>
                      <a:gd name="connsiteX6" fmla="*/ 991499 w 1124420"/>
                      <a:gd name="connsiteY6" fmla="*/ 62198 h 2233898"/>
                      <a:gd name="connsiteX7" fmla="*/ 1121039 w 1124420"/>
                      <a:gd name="connsiteY7" fmla="*/ 275558 h 2233898"/>
                      <a:gd name="connsiteX8" fmla="*/ 861959 w 1124420"/>
                      <a:gd name="connsiteY8" fmla="*/ 2218658 h 2233898"/>
                      <a:gd name="connsiteX0" fmla="*/ 280471 w 1122052"/>
                      <a:gd name="connsiteY0" fmla="*/ 2222996 h 2222996"/>
                      <a:gd name="connsiteX1" fmla="*/ 912 w 1122052"/>
                      <a:gd name="connsiteY1" fmla="*/ 247987 h 2222996"/>
                      <a:gd name="connsiteX2" fmla="*/ 196651 w 1122052"/>
                      <a:gd name="connsiteY2" fmla="*/ 28436 h 2222996"/>
                      <a:gd name="connsiteX3" fmla="*/ 356671 w 1122052"/>
                      <a:gd name="connsiteY3" fmla="*/ 241796 h 2222996"/>
                      <a:gd name="connsiteX4" fmla="*/ 531931 w 1122052"/>
                      <a:gd name="connsiteY4" fmla="*/ 51296 h 2222996"/>
                      <a:gd name="connsiteX5" fmla="*/ 730051 w 1122052"/>
                      <a:gd name="connsiteY5" fmla="*/ 203696 h 2222996"/>
                      <a:gd name="connsiteX6" fmla="*/ 989131 w 1122052"/>
                      <a:gd name="connsiteY6" fmla="*/ 51296 h 2222996"/>
                      <a:gd name="connsiteX7" fmla="*/ 1118671 w 1122052"/>
                      <a:gd name="connsiteY7" fmla="*/ 264656 h 2222996"/>
                      <a:gd name="connsiteX8" fmla="*/ 859591 w 1122052"/>
                      <a:gd name="connsiteY8" fmla="*/ 2207756 h 2222996"/>
                      <a:gd name="connsiteX0" fmla="*/ 280058 w 1121639"/>
                      <a:gd name="connsiteY0" fmla="*/ 2196919 h 2196919"/>
                      <a:gd name="connsiteX1" fmla="*/ 499 w 1121639"/>
                      <a:gd name="connsiteY1" fmla="*/ 221910 h 2196919"/>
                      <a:gd name="connsiteX2" fmla="*/ 356258 w 1121639"/>
                      <a:gd name="connsiteY2" fmla="*/ 215719 h 2196919"/>
                      <a:gd name="connsiteX3" fmla="*/ 531518 w 1121639"/>
                      <a:gd name="connsiteY3" fmla="*/ 25219 h 2196919"/>
                      <a:gd name="connsiteX4" fmla="*/ 729638 w 1121639"/>
                      <a:gd name="connsiteY4" fmla="*/ 177619 h 2196919"/>
                      <a:gd name="connsiteX5" fmla="*/ 988718 w 1121639"/>
                      <a:gd name="connsiteY5" fmla="*/ 25219 h 2196919"/>
                      <a:gd name="connsiteX6" fmla="*/ 1118258 w 1121639"/>
                      <a:gd name="connsiteY6" fmla="*/ 238579 h 2196919"/>
                      <a:gd name="connsiteX7" fmla="*/ 859178 w 1121639"/>
                      <a:gd name="connsiteY7" fmla="*/ 2181679 h 2196919"/>
                      <a:gd name="connsiteX0" fmla="*/ 280058 w 1121639"/>
                      <a:gd name="connsiteY0" fmla="*/ 2196919 h 2196919"/>
                      <a:gd name="connsiteX1" fmla="*/ 499 w 1121639"/>
                      <a:gd name="connsiteY1" fmla="*/ 221910 h 2196919"/>
                      <a:gd name="connsiteX2" fmla="*/ 356258 w 1121639"/>
                      <a:gd name="connsiteY2" fmla="*/ 215719 h 2196919"/>
                      <a:gd name="connsiteX3" fmla="*/ 729638 w 1121639"/>
                      <a:gd name="connsiteY3" fmla="*/ 177619 h 2196919"/>
                      <a:gd name="connsiteX4" fmla="*/ 988718 w 1121639"/>
                      <a:gd name="connsiteY4" fmla="*/ 25219 h 2196919"/>
                      <a:gd name="connsiteX5" fmla="*/ 1118258 w 1121639"/>
                      <a:gd name="connsiteY5" fmla="*/ 238579 h 2196919"/>
                      <a:gd name="connsiteX6" fmla="*/ 859178 w 1121639"/>
                      <a:gd name="connsiteY6" fmla="*/ 2181679 h 2196919"/>
                      <a:gd name="connsiteX0" fmla="*/ 280058 w 1118258"/>
                      <a:gd name="connsiteY0" fmla="*/ 2123410 h 2123410"/>
                      <a:gd name="connsiteX1" fmla="*/ 499 w 1118258"/>
                      <a:gd name="connsiteY1" fmla="*/ 148401 h 2123410"/>
                      <a:gd name="connsiteX2" fmla="*/ 356258 w 1118258"/>
                      <a:gd name="connsiteY2" fmla="*/ 142210 h 2123410"/>
                      <a:gd name="connsiteX3" fmla="*/ 729638 w 1118258"/>
                      <a:gd name="connsiteY3" fmla="*/ 104110 h 2123410"/>
                      <a:gd name="connsiteX4" fmla="*/ 1118258 w 1118258"/>
                      <a:gd name="connsiteY4" fmla="*/ 165070 h 2123410"/>
                      <a:gd name="connsiteX5" fmla="*/ 859178 w 1118258"/>
                      <a:gd name="connsiteY5" fmla="*/ 2108170 h 2123410"/>
                      <a:gd name="connsiteX0" fmla="*/ 280118 w 1118318"/>
                      <a:gd name="connsiteY0" fmla="*/ 2128258 h 2128258"/>
                      <a:gd name="connsiteX1" fmla="*/ 559 w 1118318"/>
                      <a:gd name="connsiteY1" fmla="*/ 153249 h 2128258"/>
                      <a:gd name="connsiteX2" fmla="*/ 361081 w 1118318"/>
                      <a:gd name="connsiteY2" fmla="*/ 128008 h 2128258"/>
                      <a:gd name="connsiteX3" fmla="*/ 729698 w 1118318"/>
                      <a:gd name="connsiteY3" fmla="*/ 108958 h 2128258"/>
                      <a:gd name="connsiteX4" fmla="*/ 1118318 w 1118318"/>
                      <a:gd name="connsiteY4" fmla="*/ 169918 h 2128258"/>
                      <a:gd name="connsiteX5" fmla="*/ 859238 w 1118318"/>
                      <a:gd name="connsiteY5" fmla="*/ 2113018 h 2128258"/>
                      <a:gd name="connsiteX0" fmla="*/ 280118 w 1118318"/>
                      <a:gd name="connsiteY0" fmla="*/ 2128521 h 2128521"/>
                      <a:gd name="connsiteX1" fmla="*/ 559 w 1118318"/>
                      <a:gd name="connsiteY1" fmla="*/ 153512 h 2128521"/>
                      <a:gd name="connsiteX2" fmla="*/ 361081 w 1118318"/>
                      <a:gd name="connsiteY2" fmla="*/ 128271 h 2128521"/>
                      <a:gd name="connsiteX3" fmla="*/ 559200 w 1118318"/>
                      <a:gd name="connsiteY3" fmla="*/ 115888 h 2128521"/>
                      <a:gd name="connsiteX4" fmla="*/ 729698 w 1118318"/>
                      <a:gd name="connsiteY4" fmla="*/ 109221 h 2128521"/>
                      <a:gd name="connsiteX5" fmla="*/ 1118318 w 1118318"/>
                      <a:gd name="connsiteY5" fmla="*/ 170181 h 2128521"/>
                      <a:gd name="connsiteX6" fmla="*/ 859238 w 1118318"/>
                      <a:gd name="connsiteY6" fmla="*/ 2113281 h 2128521"/>
                      <a:gd name="connsiteX0" fmla="*/ 280118 w 1118318"/>
                      <a:gd name="connsiteY0" fmla="*/ 2179378 h 2179378"/>
                      <a:gd name="connsiteX1" fmla="*/ 559 w 1118318"/>
                      <a:gd name="connsiteY1" fmla="*/ 204369 h 2179378"/>
                      <a:gd name="connsiteX2" fmla="*/ 361081 w 1118318"/>
                      <a:gd name="connsiteY2" fmla="*/ 179128 h 2179378"/>
                      <a:gd name="connsiteX3" fmla="*/ 559200 w 1118318"/>
                      <a:gd name="connsiteY3" fmla="*/ 58 h 2179378"/>
                      <a:gd name="connsiteX4" fmla="*/ 729698 w 1118318"/>
                      <a:gd name="connsiteY4" fmla="*/ 160078 h 2179378"/>
                      <a:gd name="connsiteX5" fmla="*/ 1118318 w 1118318"/>
                      <a:gd name="connsiteY5" fmla="*/ 221038 h 2179378"/>
                      <a:gd name="connsiteX6" fmla="*/ 859238 w 1118318"/>
                      <a:gd name="connsiteY6" fmla="*/ 2164138 h 2179378"/>
                      <a:gd name="connsiteX0" fmla="*/ 280118 w 1120709"/>
                      <a:gd name="connsiteY0" fmla="*/ 2179378 h 2179378"/>
                      <a:gd name="connsiteX1" fmla="*/ 559 w 1120709"/>
                      <a:gd name="connsiteY1" fmla="*/ 204369 h 2179378"/>
                      <a:gd name="connsiteX2" fmla="*/ 361081 w 1120709"/>
                      <a:gd name="connsiteY2" fmla="*/ 179128 h 2179378"/>
                      <a:gd name="connsiteX3" fmla="*/ 559200 w 1120709"/>
                      <a:gd name="connsiteY3" fmla="*/ 58 h 2179378"/>
                      <a:gd name="connsiteX4" fmla="*/ 729698 w 1120709"/>
                      <a:gd name="connsiteY4" fmla="*/ 160078 h 2179378"/>
                      <a:gd name="connsiteX5" fmla="*/ 973537 w 1120709"/>
                      <a:gd name="connsiteY5" fmla="*/ 66733 h 2179378"/>
                      <a:gd name="connsiteX6" fmla="*/ 1118318 w 1120709"/>
                      <a:gd name="connsiteY6" fmla="*/ 221038 h 2179378"/>
                      <a:gd name="connsiteX7" fmla="*/ 859238 w 1120709"/>
                      <a:gd name="connsiteY7" fmla="*/ 2164138 h 2179378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4271"/>
                      <a:gd name="connsiteY0" fmla="*/ 2179320 h 2179320"/>
                      <a:gd name="connsiteX1" fmla="*/ 559 w 1124271"/>
                      <a:gd name="connsiteY1" fmla="*/ 204311 h 2179320"/>
                      <a:gd name="connsiteX2" fmla="*/ 361081 w 1124271"/>
                      <a:gd name="connsiteY2" fmla="*/ 179070 h 2179320"/>
                      <a:gd name="connsiteX3" fmla="*/ 559200 w 1124271"/>
                      <a:gd name="connsiteY3" fmla="*/ 0 h 2179320"/>
                      <a:gd name="connsiteX4" fmla="*/ 729698 w 1124271"/>
                      <a:gd name="connsiteY4" fmla="*/ 160020 h 2179320"/>
                      <a:gd name="connsiteX5" fmla="*/ 987824 w 1124271"/>
                      <a:gd name="connsiteY5" fmla="*/ 14288 h 2179320"/>
                      <a:gd name="connsiteX6" fmla="*/ 1118318 w 1124271"/>
                      <a:gd name="connsiteY6" fmla="*/ 220980 h 2179320"/>
                      <a:gd name="connsiteX7" fmla="*/ 859238 w 1124271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29698 w 1126595"/>
                      <a:gd name="connsiteY4" fmla="*/ 160020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29698 w 1126595"/>
                      <a:gd name="connsiteY4" fmla="*/ 160020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29698 w 1126595"/>
                      <a:gd name="connsiteY4" fmla="*/ 160020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301943 h 2179320"/>
                      <a:gd name="connsiteX7" fmla="*/ 859238 w 1126595"/>
                      <a:gd name="connsiteY7" fmla="*/ 2164080 h 2179320"/>
                      <a:gd name="connsiteX0" fmla="*/ 280118 w 1128357"/>
                      <a:gd name="connsiteY0" fmla="*/ 2179320 h 2179320"/>
                      <a:gd name="connsiteX1" fmla="*/ 559 w 1128357"/>
                      <a:gd name="connsiteY1" fmla="*/ 204311 h 2179320"/>
                      <a:gd name="connsiteX2" fmla="*/ 361081 w 1128357"/>
                      <a:gd name="connsiteY2" fmla="*/ 179070 h 2179320"/>
                      <a:gd name="connsiteX3" fmla="*/ 559200 w 1128357"/>
                      <a:gd name="connsiteY3" fmla="*/ 0 h 2179320"/>
                      <a:gd name="connsiteX4" fmla="*/ 748748 w 1128357"/>
                      <a:gd name="connsiteY4" fmla="*/ 169545 h 2179320"/>
                      <a:gd name="connsiteX5" fmla="*/ 987824 w 1128357"/>
                      <a:gd name="connsiteY5" fmla="*/ 14288 h 2179320"/>
                      <a:gd name="connsiteX6" fmla="*/ 1118318 w 1128357"/>
                      <a:gd name="connsiteY6" fmla="*/ 301943 h 2179320"/>
                      <a:gd name="connsiteX7" fmla="*/ 859238 w 1128357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58679 w 1127798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58679 w 1127798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58679 w 1127798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58679 w 1127798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72966 w 1127798"/>
                      <a:gd name="connsiteY7" fmla="*/ 2168843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72966 w 1127798"/>
                      <a:gd name="connsiteY7" fmla="*/ 2168843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72966 w 1127798"/>
                      <a:gd name="connsiteY7" fmla="*/ 2168843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72966 w 1127798"/>
                      <a:gd name="connsiteY7" fmla="*/ 2168843 h 2179320"/>
                      <a:gd name="connsiteX0" fmla="*/ 250984 w 1099223"/>
                      <a:gd name="connsiteY0" fmla="*/ 2179320 h 2179320"/>
                      <a:gd name="connsiteX1" fmla="*/ 0 w 1099223"/>
                      <a:gd name="connsiteY1" fmla="*/ 304323 h 2179320"/>
                      <a:gd name="connsiteX2" fmla="*/ 331947 w 1099223"/>
                      <a:gd name="connsiteY2" fmla="*/ 179070 h 2179320"/>
                      <a:gd name="connsiteX3" fmla="*/ 530066 w 1099223"/>
                      <a:gd name="connsiteY3" fmla="*/ 0 h 2179320"/>
                      <a:gd name="connsiteX4" fmla="*/ 719614 w 1099223"/>
                      <a:gd name="connsiteY4" fmla="*/ 169545 h 2179320"/>
                      <a:gd name="connsiteX5" fmla="*/ 958690 w 1099223"/>
                      <a:gd name="connsiteY5" fmla="*/ 14288 h 2179320"/>
                      <a:gd name="connsiteX6" fmla="*/ 1089184 w 1099223"/>
                      <a:gd name="connsiteY6" fmla="*/ 301943 h 2179320"/>
                      <a:gd name="connsiteX7" fmla="*/ 844391 w 1099223"/>
                      <a:gd name="connsiteY7" fmla="*/ 2168843 h 2179320"/>
                      <a:gd name="connsiteX0" fmla="*/ 271315 w 1119554"/>
                      <a:gd name="connsiteY0" fmla="*/ 2179320 h 2179320"/>
                      <a:gd name="connsiteX1" fmla="*/ 20331 w 1119554"/>
                      <a:gd name="connsiteY1" fmla="*/ 304323 h 2179320"/>
                      <a:gd name="connsiteX2" fmla="*/ 352278 w 1119554"/>
                      <a:gd name="connsiteY2" fmla="*/ 179070 h 2179320"/>
                      <a:gd name="connsiteX3" fmla="*/ 550397 w 1119554"/>
                      <a:gd name="connsiteY3" fmla="*/ 0 h 2179320"/>
                      <a:gd name="connsiteX4" fmla="*/ 739945 w 1119554"/>
                      <a:gd name="connsiteY4" fmla="*/ 169545 h 2179320"/>
                      <a:gd name="connsiteX5" fmla="*/ 979021 w 1119554"/>
                      <a:gd name="connsiteY5" fmla="*/ 14288 h 2179320"/>
                      <a:gd name="connsiteX6" fmla="*/ 1109515 w 1119554"/>
                      <a:gd name="connsiteY6" fmla="*/ 301943 h 2179320"/>
                      <a:gd name="connsiteX7" fmla="*/ 864722 w 1119554"/>
                      <a:gd name="connsiteY7" fmla="*/ 2168843 h 2179320"/>
                      <a:gd name="connsiteX0" fmla="*/ 270468 w 1118707"/>
                      <a:gd name="connsiteY0" fmla="*/ 2179320 h 2179320"/>
                      <a:gd name="connsiteX1" fmla="*/ 19484 w 1118707"/>
                      <a:gd name="connsiteY1" fmla="*/ 304323 h 2179320"/>
                      <a:gd name="connsiteX2" fmla="*/ 351431 w 1118707"/>
                      <a:gd name="connsiteY2" fmla="*/ 179070 h 2179320"/>
                      <a:gd name="connsiteX3" fmla="*/ 549550 w 1118707"/>
                      <a:gd name="connsiteY3" fmla="*/ 0 h 2179320"/>
                      <a:gd name="connsiteX4" fmla="*/ 739098 w 1118707"/>
                      <a:gd name="connsiteY4" fmla="*/ 169545 h 2179320"/>
                      <a:gd name="connsiteX5" fmla="*/ 978174 w 1118707"/>
                      <a:gd name="connsiteY5" fmla="*/ 14288 h 2179320"/>
                      <a:gd name="connsiteX6" fmla="*/ 1108668 w 1118707"/>
                      <a:gd name="connsiteY6" fmla="*/ 301943 h 2179320"/>
                      <a:gd name="connsiteX7" fmla="*/ 863875 w 1118707"/>
                      <a:gd name="connsiteY7" fmla="*/ 2168843 h 2179320"/>
                      <a:gd name="connsiteX0" fmla="*/ 263165 w 1111404"/>
                      <a:gd name="connsiteY0" fmla="*/ 2179320 h 2179320"/>
                      <a:gd name="connsiteX1" fmla="*/ 12181 w 1111404"/>
                      <a:gd name="connsiteY1" fmla="*/ 304323 h 2179320"/>
                      <a:gd name="connsiteX2" fmla="*/ 70757 w 1111404"/>
                      <a:gd name="connsiteY2" fmla="*/ 38100 h 2179320"/>
                      <a:gd name="connsiteX3" fmla="*/ 344128 w 1111404"/>
                      <a:gd name="connsiteY3" fmla="*/ 179070 h 2179320"/>
                      <a:gd name="connsiteX4" fmla="*/ 542247 w 1111404"/>
                      <a:gd name="connsiteY4" fmla="*/ 0 h 2179320"/>
                      <a:gd name="connsiteX5" fmla="*/ 731795 w 1111404"/>
                      <a:gd name="connsiteY5" fmla="*/ 169545 h 2179320"/>
                      <a:gd name="connsiteX6" fmla="*/ 970871 w 1111404"/>
                      <a:gd name="connsiteY6" fmla="*/ 14288 h 2179320"/>
                      <a:gd name="connsiteX7" fmla="*/ 1101365 w 1111404"/>
                      <a:gd name="connsiteY7" fmla="*/ 301943 h 2179320"/>
                      <a:gd name="connsiteX8" fmla="*/ 856572 w 1111404"/>
                      <a:gd name="connsiteY8" fmla="*/ 2168843 h 2179320"/>
                      <a:gd name="connsiteX0" fmla="*/ 263165 w 1111404"/>
                      <a:gd name="connsiteY0" fmla="*/ 2179320 h 2179320"/>
                      <a:gd name="connsiteX1" fmla="*/ 12181 w 1111404"/>
                      <a:gd name="connsiteY1" fmla="*/ 304323 h 2179320"/>
                      <a:gd name="connsiteX2" fmla="*/ 70757 w 1111404"/>
                      <a:gd name="connsiteY2" fmla="*/ 38100 h 2179320"/>
                      <a:gd name="connsiteX3" fmla="*/ 344128 w 1111404"/>
                      <a:gd name="connsiteY3" fmla="*/ 179070 h 2179320"/>
                      <a:gd name="connsiteX4" fmla="*/ 542247 w 1111404"/>
                      <a:gd name="connsiteY4" fmla="*/ 0 h 2179320"/>
                      <a:gd name="connsiteX5" fmla="*/ 731795 w 1111404"/>
                      <a:gd name="connsiteY5" fmla="*/ 169545 h 2179320"/>
                      <a:gd name="connsiteX6" fmla="*/ 970871 w 1111404"/>
                      <a:gd name="connsiteY6" fmla="*/ 14288 h 2179320"/>
                      <a:gd name="connsiteX7" fmla="*/ 1101365 w 1111404"/>
                      <a:gd name="connsiteY7" fmla="*/ 301943 h 2179320"/>
                      <a:gd name="connsiteX8" fmla="*/ 856572 w 1111404"/>
                      <a:gd name="connsiteY8" fmla="*/ 2168843 h 2179320"/>
                      <a:gd name="connsiteX0" fmla="*/ 277657 w 1125896"/>
                      <a:gd name="connsiteY0" fmla="*/ 2179320 h 2179320"/>
                      <a:gd name="connsiteX1" fmla="*/ 26673 w 1125896"/>
                      <a:gd name="connsiteY1" fmla="*/ 304323 h 2179320"/>
                      <a:gd name="connsiteX2" fmla="*/ 85249 w 1125896"/>
                      <a:gd name="connsiteY2" fmla="*/ 38100 h 2179320"/>
                      <a:gd name="connsiteX3" fmla="*/ 358620 w 1125896"/>
                      <a:gd name="connsiteY3" fmla="*/ 179070 h 2179320"/>
                      <a:gd name="connsiteX4" fmla="*/ 556739 w 1125896"/>
                      <a:gd name="connsiteY4" fmla="*/ 0 h 2179320"/>
                      <a:gd name="connsiteX5" fmla="*/ 746287 w 1125896"/>
                      <a:gd name="connsiteY5" fmla="*/ 169545 h 2179320"/>
                      <a:gd name="connsiteX6" fmla="*/ 985363 w 1125896"/>
                      <a:gd name="connsiteY6" fmla="*/ 14288 h 2179320"/>
                      <a:gd name="connsiteX7" fmla="*/ 1115857 w 1125896"/>
                      <a:gd name="connsiteY7" fmla="*/ 301943 h 2179320"/>
                      <a:gd name="connsiteX8" fmla="*/ 871064 w 1125896"/>
                      <a:gd name="connsiteY8" fmla="*/ 2168843 h 2179320"/>
                      <a:gd name="connsiteX0" fmla="*/ 281841 w 1130080"/>
                      <a:gd name="connsiteY0" fmla="*/ 2179320 h 2179320"/>
                      <a:gd name="connsiteX1" fmla="*/ 30857 w 1130080"/>
                      <a:gd name="connsiteY1" fmla="*/ 304323 h 2179320"/>
                      <a:gd name="connsiteX2" fmla="*/ 89433 w 1130080"/>
                      <a:gd name="connsiteY2" fmla="*/ 38100 h 2179320"/>
                      <a:gd name="connsiteX3" fmla="*/ 362804 w 1130080"/>
                      <a:gd name="connsiteY3" fmla="*/ 179070 h 2179320"/>
                      <a:gd name="connsiteX4" fmla="*/ 560923 w 1130080"/>
                      <a:gd name="connsiteY4" fmla="*/ 0 h 2179320"/>
                      <a:gd name="connsiteX5" fmla="*/ 750471 w 1130080"/>
                      <a:gd name="connsiteY5" fmla="*/ 169545 h 2179320"/>
                      <a:gd name="connsiteX6" fmla="*/ 989547 w 1130080"/>
                      <a:gd name="connsiteY6" fmla="*/ 14288 h 2179320"/>
                      <a:gd name="connsiteX7" fmla="*/ 1120041 w 1130080"/>
                      <a:gd name="connsiteY7" fmla="*/ 301943 h 2179320"/>
                      <a:gd name="connsiteX8" fmla="*/ 875248 w 1130080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204562"/>
                      <a:gd name="connsiteX1" fmla="*/ 22503 w 1121726"/>
                      <a:gd name="connsiteY1" fmla="*/ 304323 h 2204562"/>
                      <a:gd name="connsiteX2" fmla="*/ 81079 w 1121726"/>
                      <a:gd name="connsiteY2" fmla="*/ 38100 h 2204562"/>
                      <a:gd name="connsiteX3" fmla="*/ 354450 w 1121726"/>
                      <a:gd name="connsiteY3" fmla="*/ 179070 h 2204562"/>
                      <a:gd name="connsiteX4" fmla="*/ 552569 w 1121726"/>
                      <a:gd name="connsiteY4" fmla="*/ 0 h 2204562"/>
                      <a:gd name="connsiteX5" fmla="*/ 742117 w 1121726"/>
                      <a:gd name="connsiteY5" fmla="*/ 169545 h 2204562"/>
                      <a:gd name="connsiteX6" fmla="*/ 981193 w 1121726"/>
                      <a:gd name="connsiteY6" fmla="*/ 14288 h 2204562"/>
                      <a:gd name="connsiteX7" fmla="*/ 1111687 w 1121726"/>
                      <a:gd name="connsiteY7" fmla="*/ 301943 h 2204562"/>
                      <a:gd name="connsiteX8" fmla="*/ 871656 w 1121726"/>
                      <a:gd name="connsiteY8" fmla="*/ 2204562 h 2204562"/>
                      <a:gd name="connsiteX0" fmla="*/ 273487 w 1121726"/>
                      <a:gd name="connsiteY0" fmla="*/ 2179320 h 2211706"/>
                      <a:gd name="connsiteX1" fmla="*/ 22503 w 1121726"/>
                      <a:gd name="connsiteY1" fmla="*/ 304323 h 2211706"/>
                      <a:gd name="connsiteX2" fmla="*/ 81079 w 1121726"/>
                      <a:gd name="connsiteY2" fmla="*/ 38100 h 2211706"/>
                      <a:gd name="connsiteX3" fmla="*/ 354450 w 1121726"/>
                      <a:gd name="connsiteY3" fmla="*/ 179070 h 2211706"/>
                      <a:gd name="connsiteX4" fmla="*/ 552569 w 1121726"/>
                      <a:gd name="connsiteY4" fmla="*/ 0 h 2211706"/>
                      <a:gd name="connsiteX5" fmla="*/ 742117 w 1121726"/>
                      <a:gd name="connsiteY5" fmla="*/ 169545 h 2211706"/>
                      <a:gd name="connsiteX6" fmla="*/ 981193 w 1121726"/>
                      <a:gd name="connsiteY6" fmla="*/ 14288 h 2211706"/>
                      <a:gd name="connsiteX7" fmla="*/ 1111687 w 1121726"/>
                      <a:gd name="connsiteY7" fmla="*/ 301943 h 2211706"/>
                      <a:gd name="connsiteX8" fmla="*/ 871656 w 1121726"/>
                      <a:gd name="connsiteY8" fmla="*/ 2211706 h 2211706"/>
                      <a:gd name="connsiteX0" fmla="*/ 268724 w 1121726"/>
                      <a:gd name="connsiteY0" fmla="*/ 2215039 h 2215039"/>
                      <a:gd name="connsiteX1" fmla="*/ 22503 w 1121726"/>
                      <a:gd name="connsiteY1" fmla="*/ 304323 h 2215039"/>
                      <a:gd name="connsiteX2" fmla="*/ 81079 w 1121726"/>
                      <a:gd name="connsiteY2" fmla="*/ 38100 h 2215039"/>
                      <a:gd name="connsiteX3" fmla="*/ 354450 w 1121726"/>
                      <a:gd name="connsiteY3" fmla="*/ 179070 h 2215039"/>
                      <a:gd name="connsiteX4" fmla="*/ 552569 w 1121726"/>
                      <a:gd name="connsiteY4" fmla="*/ 0 h 2215039"/>
                      <a:gd name="connsiteX5" fmla="*/ 742117 w 1121726"/>
                      <a:gd name="connsiteY5" fmla="*/ 169545 h 2215039"/>
                      <a:gd name="connsiteX6" fmla="*/ 981193 w 1121726"/>
                      <a:gd name="connsiteY6" fmla="*/ 14288 h 2215039"/>
                      <a:gd name="connsiteX7" fmla="*/ 1111687 w 1121726"/>
                      <a:gd name="connsiteY7" fmla="*/ 301943 h 2215039"/>
                      <a:gd name="connsiteX8" fmla="*/ 871656 w 1121726"/>
                      <a:gd name="connsiteY8" fmla="*/ 2211706 h 2215039"/>
                      <a:gd name="connsiteX0" fmla="*/ 268724 w 1121726"/>
                      <a:gd name="connsiteY0" fmla="*/ 2210277 h 2211706"/>
                      <a:gd name="connsiteX1" fmla="*/ 22503 w 1121726"/>
                      <a:gd name="connsiteY1" fmla="*/ 304323 h 2211706"/>
                      <a:gd name="connsiteX2" fmla="*/ 81079 w 1121726"/>
                      <a:gd name="connsiteY2" fmla="*/ 38100 h 2211706"/>
                      <a:gd name="connsiteX3" fmla="*/ 354450 w 1121726"/>
                      <a:gd name="connsiteY3" fmla="*/ 179070 h 2211706"/>
                      <a:gd name="connsiteX4" fmla="*/ 552569 w 1121726"/>
                      <a:gd name="connsiteY4" fmla="*/ 0 h 2211706"/>
                      <a:gd name="connsiteX5" fmla="*/ 742117 w 1121726"/>
                      <a:gd name="connsiteY5" fmla="*/ 169545 h 2211706"/>
                      <a:gd name="connsiteX6" fmla="*/ 981193 w 1121726"/>
                      <a:gd name="connsiteY6" fmla="*/ 14288 h 2211706"/>
                      <a:gd name="connsiteX7" fmla="*/ 1111687 w 1121726"/>
                      <a:gd name="connsiteY7" fmla="*/ 301943 h 2211706"/>
                      <a:gd name="connsiteX8" fmla="*/ 871656 w 1121726"/>
                      <a:gd name="connsiteY8" fmla="*/ 2211706 h 2211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21726" h="2211706">
                        <a:moveTo>
                          <a:pt x="268724" y="2210277"/>
                        </a:moveTo>
                        <a:cubicBezTo>
                          <a:pt x="348100" y="1337152"/>
                          <a:pt x="237609" y="923448"/>
                          <a:pt x="22503" y="304323"/>
                        </a:cubicBezTo>
                        <a:cubicBezTo>
                          <a:pt x="-33378" y="123665"/>
                          <a:pt x="25755" y="58975"/>
                          <a:pt x="81079" y="38100"/>
                        </a:cubicBezTo>
                        <a:cubicBezTo>
                          <a:pt x="245941" y="21987"/>
                          <a:pt x="237768" y="199708"/>
                          <a:pt x="354450" y="179070"/>
                        </a:cubicBezTo>
                        <a:cubicBezTo>
                          <a:pt x="471369" y="178356"/>
                          <a:pt x="453192" y="21590"/>
                          <a:pt x="552569" y="0"/>
                        </a:cubicBezTo>
                        <a:cubicBezTo>
                          <a:pt x="680680" y="11112"/>
                          <a:pt x="608768" y="133827"/>
                          <a:pt x="742117" y="169545"/>
                        </a:cubicBezTo>
                        <a:cubicBezTo>
                          <a:pt x="884992" y="143352"/>
                          <a:pt x="840223" y="37465"/>
                          <a:pt x="981193" y="14288"/>
                        </a:cubicBezTo>
                        <a:cubicBezTo>
                          <a:pt x="1084063" y="19685"/>
                          <a:pt x="1147405" y="138906"/>
                          <a:pt x="1111687" y="301943"/>
                        </a:cubicBezTo>
                        <a:cubicBezTo>
                          <a:pt x="885469" y="917416"/>
                          <a:pt x="797043" y="1502095"/>
                          <a:pt x="871656" y="2211706"/>
                        </a:cubicBezTo>
                      </a:path>
                    </a:pathLst>
                  </a:custGeom>
                  <a:solidFill>
                    <a:srgbClr val="F68D2E"/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600" kern="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146" name="Straight Connector 26">
                  <a:extLst>
                    <a:ext uri="{FF2B5EF4-FFF2-40B4-BE49-F238E27FC236}">
                      <a16:creationId xmlns:a16="http://schemas.microsoft.com/office/drawing/2014/main" id="{AA5BB9CA-626A-432F-B243-9085E0F76CE3}"/>
                    </a:ext>
                  </a:extLst>
                </p:cNvPr>
                <p:cNvCxnSpPr/>
                <p:nvPr/>
              </p:nvCxnSpPr>
              <p:spPr>
                <a:xfrm>
                  <a:off x="5406900" y="601818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27">
                  <a:extLst>
                    <a:ext uri="{FF2B5EF4-FFF2-40B4-BE49-F238E27FC236}">
                      <a16:creationId xmlns:a16="http://schemas.microsoft.com/office/drawing/2014/main" id="{143AB1F0-9B88-40EB-8753-AED823D2AF1E}"/>
                    </a:ext>
                  </a:extLst>
                </p:cNvPr>
                <p:cNvCxnSpPr/>
                <p:nvPr/>
              </p:nvCxnSpPr>
              <p:spPr>
                <a:xfrm rot="-1980000">
                  <a:off x="5298258" y="797977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28">
                  <a:extLst>
                    <a:ext uri="{FF2B5EF4-FFF2-40B4-BE49-F238E27FC236}">
                      <a16:creationId xmlns:a16="http://schemas.microsoft.com/office/drawing/2014/main" id="{D41DA204-1CC8-4979-86F9-BB8289422A0F}"/>
                    </a:ext>
                  </a:extLst>
                </p:cNvPr>
                <p:cNvCxnSpPr/>
                <p:nvPr/>
              </p:nvCxnSpPr>
              <p:spPr>
                <a:xfrm rot="-4740000">
                  <a:off x="5358615" y="1084669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29">
                  <a:extLst>
                    <a:ext uri="{FF2B5EF4-FFF2-40B4-BE49-F238E27FC236}">
                      <a16:creationId xmlns:a16="http://schemas.microsoft.com/office/drawing/2014/main" id="{906A1A8E-7E5A-4043-BD9F-4024E87174FB}"/>
                    </a:ext>
                  </a:extLst>
                </p:cNvPr>
                <p:cNvCxnSpPr/>
                <p:nvPr/>
              </p:nvCxnSpPr>
              <p:spPr>
                <a:xfrm flipH="1">
                  <a:off x="5907857" y="607854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30">
                  <a:extLst>
                    <a:ext uri="{FF2B5EF4-FFF2-40B4-BE49-F238E27FC236}">
                      <a16:creationId xmlns:a16="http://schemas.microsoft.com/office/drawing/2014/main" id="{3F1D4BEE-F6B3-429E-B447-9428DD7A1928}"/>
                    </a:ext>
                  </a:extLst>
                </p:cNvPr>
                <p:cNvCxnSpPr/>
                <p:nvPr/>
              </p:nvCxnSpPr>
              <p:spPr>
                <a:xfrm rot="1980000" flipH="1">
                  <a:off x="6010463" y="797977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31">
                  <a:extLst>
                    <a:ext uri="{FF2B5EF4-FFF2-40B4-BE49-F238E27FC236}">
                      <a16:creationId xmlns:a16="http://schemas.microsoft.com/office/drawing/2014/main" id="{7C8AA492-2094-4BDB-AC81-C08CA1F1BE68}"/>
                    </a:ext>
                  </a:extLst>
                </p:cNvPr>
                <p:cNvCxnSpPr/>
                <p:nvPr/>
              </p:nvCxnSpPr>
              <p:spPr>
                <a:xfrm rot="4740000" flipH="1">
                  <a:off x="5950106" y="1078633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32">
                  <a:extLst>
                    <a:ext uri="{FF2B5EF4-FFF2-40B4-BE49-F238E27FC236}">
                      <a16:creationId xmlns:a16="http://schemas.microsoft.com/office/drawing/2014/main" id="{F7B09812-C61E-44E1-BE80-46228D80397B}"/>
                    </a:ext>
                  </a:extLst>
                </p:cNvPr>
                <p:cNvCxnSpPr/>
                <p:nvPr/>
              </p:nvCxnSpPr>
              <p:spPr>
                <a:xfrm rot="13800000">
                  <a:off x="5661907" y="515809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1">
              <a:extLst>
                <a:ext uri="{FF2B5EF4-FFF2-40B4-BE49-F238E27FC236}">
                  <a16:creationId xmlns:a16="http://schemas.microsoft.com/office/drawing/2014/main" id="{BE19E4C6-D1F3-4AF9-8446-0D70E3E0483A}"/>
                </a:ext>
              </a:extLst>
            </p:cNvPr>
            <p:cNvGrpSpPr/>
            <p:nvPr/>
          </p:nvGrpSpPr>
          <p:grpSpPr>
            <a:xfrm>
              <a:off x="2942522" y="1314780"/>
              <a:ext cx="3292230" cy="1274795"/>
              <a:chOff x="2942522" y="1314780"/>
              <a:chExt cx="3292230" cy="1274795"/>
            </a:xfrm>
          </p:grpSpPr>
          <p:grpSp>
            <p:nvGrpSpPr>
              <p:cNvPr id="83" name="Group 573">
                <a:extLst>
                  <a:ext uri="{FF2B5EF4-FFF2-40B4-BE49-F238E27FC236}">
                    <a16:creationId xmlns:a16="http://schemas.microsoft.com/office/drawing/2014/main" id="{23826FD2-57BF-49D2-8837-9331FB30A9AE}"/>
                  </a:ext>
                </a:extLst>
              </p:cNvPr>
              <p:cNvGrpSpPr/>
              <p:nvPr/>
            </p:nvGrpSpPr>
            <p:grpSpPr>
              <a:xfrm rot="814991">
                <a:off x="5911754" y="2064797"/>
                <a:ext cx="322998" cy="524778"/>
                <a:chOff x="3095401" y="1214651"/>
                <a:chExt cx="3062046" cy="4974942"/>
              </a:xfrm>
            </p:grpSpPr>
            <p:sp>
              <p:nvSpPr>
                <p:cNvPr id="138" name="Freeform 11">
                  <a:extLst>
                    <a:ext uri="{FF2B5EF4-FFF2-40B4-BE49-F238E27FC236}">
                      <a16:creationId xmlns:a16="http://schemas.microsoft.com/office/drawing/2014/main" id="{498F8B8D-9D22-4D50-A2AF-023A93651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1056" y="6001927"/>
                  <a:ext cx="572500" cy="187666"/>
                </a:xfrm>
                <a:custGeom>
                  <a:avLst/>
                  <a:gdLst>
                    <a:gd name="T0" fmla="*/ 72 w 204"/>
                    <a:gd name="T1" fmla="*/ 62 h 67"/>
                    <a:gd name="T2" fmla="*/ 0 w 204"/>
                    <a:gd name="T3" fmla="*/ 0 h 67"/>
                    <a:gd name="T4" fmla="*/ 204 w 204"/>
                    <a:gd name="T5" fmla="*/ 0 h 67"/>
                    <a:gd name="T6" fmla="*/ 129 w 204"/>
                    <a:gd name="T7" fmla="*/ 62 h 67"/>
                    <a:gd name="T8" fmla="*/ 72 w 204"/>
                    <a:gd name="T9" fmla="*/ 6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4" h="67">
                      <a:moveTo>
                        <a:pt x="72" y="62"/>
                      </a:moveTo>
                      <a:cubicBezTo>
                        <a:pt x="41" y="55"/>
                        <a:pt x="13" y="37"/>
                        <a:pt x="0" y="0"/>
                      </a:cubicBezTo>
                      <a:cubicBezTo>
                        <a:pt x="68" y="0"/>
                        <a:pt x="135" y="0"/>
                        <a:pt x="204" y="0"/>
                      </a:cubicBezTo>
                      <a:cubicBezTo>
                        <a:pt x="192" y="38"/>
                        <a:pt x="162" y="56"/>
                        <a:pt x="129" y="62"/>
                      </a:cubicBezTo>
                      <a:cubicBezTo>
                        <a:pt x="110" y="66"/>
                        <a:pt x="90" y="67"/>
                        <a:pt x="72" y="62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Freeform 12">
                  <a:extLst>
                    <a:ext uri="{FF2B5EF4-FFF2-40B4-BE49-F238E27FC236}">
                      <a16:creationId xmlns:a16="http://schemas.microsoft.com/office/drawing/2014/main" id="{27DB4BDB-5892-44F5-A98E-638DA5FB7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401" y="1214651"/>
                  <a:ext cx="3062046" cy="3817460"/>
                </a:xfrm>
                <a:custGeom>
                  <a:avLst/>
                  <a:gdLst>
                    <a:gd name="T0" fmla="*/ 557 w 1090"/>
                    <a:gd name="T1" fmla="*/ 1359 h 1359"/>
                    <a:gd name="T2" fmla="*/ 397 w 1090"/>
                    <a:gd name="T3" fmla="*/ 1358 h 1359"/>
                    <a:gd name="T4" fmla="*/ 319 w 1090"/>
                    <a:gd name="T5" fmla="*/ 1296 h 1359"/>
                    <a:gd name="T6" fmla="*/ 157 w 1090"/>
                    <a:gd name="T7" fmla="*/ 907 h 1359"/>
                    <a:gd name="T8" fmla="*/ 39 w 1090"/>
                    <a:gd name="T9" fmla="*/ 618 h 1359"/>
                    <a:gd name="T10" fmla="*/ 309 w 1090"/>
                    <a:gd name="T11" fmla="*/ 96 h 1359"/>
                    <a:gd name="T12" fmla="*/ 924 w 1090"/>
                    <a:gd name="T13" fmla="*/ 174 h 1359"/>
                    <a:gd name="T14" fmla="*/ 1082 w 1090"/>
                    <a:gd name="T15" fmla="*/ 562 h 1359"/>
                    <a:gd name="T16" fmla="*/ 991 w 1090"/>
                    <a:gd name="T17" fmla="*/ 844 h 1359"/>
                    <a:gd name="T18" fmla="*/ 884 w 1090"/>
                    <a:gd name="T19" fmla="*/ 1033 h 1359"/>
                    <a:gd name="T20" fmla="*/ 800 w 1090"/>
                    <a:gd name="T21" fmla="*/ 1280 h 1359"/>
                    <a:gd name="T22" fmla="*/ 709 w 1090"/>
                    <a:gd name="T23" fmla="*/ 1359 h 1359"/>
                    <a:gd name="T24" fmla="*/ 557 w 1090"/>
                    <a:gd name="T25" fmla="*/ 13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0" h="1359">
                      <a:moveTo>
                        <a:pt x="557" y="1359"/>
                      </a:moveTo>
                      <a:cubicBezTo>
                        <a:pt x="504" y="1359"/>
                        <a:pt x="450" y="1359"/>
                        <a:pt x="397" y="1358"/>
                      </a:cubicBezTo>
                      <a:cubicBezTo>
                        <a:pt x="349" y="1358"/>
                        <a:pt x="325" y="1343"/>
                        <a:pt x="319" y="1296"/>
                      </a:cubicBezTo>
                      <a:cubicBezTo>
                        <a:pt x="299" y="1152"/>
                        <a:pt x="231" y="1029"/>
                        <a:pt x="157" y="907"/>
                      </a:cubicBezTo>
                      <a:cubicBezTo>
                        <a:pt x="103" y="817"/>
                        <a:pt x="58" y="723"/>
                        <a:pt x="39" y="618"/>
                      </a:cubicBezTo>
                      <a:cubicBezTo>
                        <a:pt x="0" y="401"/>
                        <a:pt x="106" y="185"/>
                        <a:pt x="309" y="96"/>
                      </a:cubicBezTo>
                      <a:cubicBezTo>
                        <a:pt x="527" y="0"/>
                        <a:pt x="738" y="17"/>
                        <a:pt x="924" y="174"/>
                      </a:cubicBezTo>
                      <a:cubicBezTo>
                        <a:pt x="1041" y="273"/>
                        <a:pt x="1090" y="408"/>
                        <a:pt x="1082" y="562"/>
                      </a:cubicBezTo>
                      <a:cubicBezTo>
                        <a:pt x="1077" y="664"/>
                        <a:pt x="1039" y="756"/>
                        <a:pt x="991" y="844"/>
                      </a:cubicBezTo>
                      <a:cubicBezTo>
                        <a:pt x="957" y="908"/>
                        <a:pt x="919" y="970"/>
                        <a:pt x="884" y="1033"/>
                      </a:cubicBezTo>
                      <a:cubicBezTo>
                        <a:pt x="841" y="1110"/>
                        <a:pt x="812" y="1192"/>
                        <a:pt x="800" y="1280"/>
                      </a:cubicBezTo>
                      <a:cubicBezTo>
                        <a:pt x="792" y="1340"/>
                        <a:pt x="769" y="1358"/>
                        <a:pt x="709" y="1359"/>
                      </a:cubicBezTo>
                      <a:cubicBezTo>
                        <a:pt x="658" y="1359"/>
                        <a:pt x="608" y="1359"/>
                        <a:pt x="557" y="1359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Rounded Rectangle 576">
                  <a:extLst>
                    <a:ext uri="{FF2B5EF4-FFF2-40B4-BE49-F238E27FC236}">
                      <a16:creationId xmlns:a16="http://schemas.microsoft.com/office/drawing/2014/main" id="{924E3561-63D3-4550-9DFC-F2DF18838F7A}"/>
                    </a:ext>
                  </a:extLst>
                </p:cNvPr>
                <p:cNvSpPr/>
                <p:nvPr/>
              </p:nvSpPr>
              <p:spPr>
                <a:xfrm>
                  <a:off x="4084637" y="5104263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Rounded Rectangle 577">
                  <a:extLst>
                    <a:ext uri="{FF2B5EF4-FFF2-40B4-BE49-F238E27FC236}">
                      <a16:creationId xmlns:a16="http://schemas.microsoft.com/office/drawing/2014/main" id="{9FB9CB36-8B32-4111-A3F3-C743D68C4B99}"/>
                    </a:ext>
                  </a:extLst>
                </p:cNvPr>
                <p:cNvSpPr/>
                <p:nvPr/>
              </p:nvSpPr>
              <p:spPr>
                <a:xfrm>
                  <a:off x="4084637" y="5399965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Rounded Rectangle 578">
                  <a:extLst>
                    <a:ext uri="{FF2B5EF4-FFF2-40B4-BE49-F238E27FC236}">
                      <a16:creationId xmlns:a16="http://schemas.microsoft.com/office/drawing/2014/main" id="{5BCAFC74-C306-4215-8F19-9B755307E7A0}"/>
                    </a:ext>
                  </a:extLst>
                </p:cNvPr>
                <p:cNvSpPr/>
                <p:nvPr/>
              </p:nvSpPr>
              <p:spPr>
                <a:xfrm>
                  <a:off x="4084637" y="5695667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5" name="Group 585">
                <a:extLst>
                  <a:ext uri="{FF2B5EF4-FFF2-40B4-BE49-F238E27FC236}">
                    <a16:creationId xmlns:a16="http://schemas.microsoft.com/office/drawing/2014/main" id="{FA62ADE3-2165-4BBD-9B1B-D4A607432842}"/>
                  </a:ext>
                </a:extLst>
              </p:cNvPr>
              <p:cNvGrpSpPr/>
              <p:nvPr/>
            </p:nvGrpSpPr>
            <p:grpSpPr>
              <a:xfrm rot="814991">
                <a:off x="5582984" y="1376428"/>
                <a:ext cx="322998" cy="524778"/>
                <a:chOff x="3095401" y="1214651"/>
                <a:chExt cx="3062046" cy="4974942"/>
              </a:xfrm>
            </p:grpSpPr>
            <p:sp>
              <p:nvSpPr>
                <p:cNvPr id="128" name="Freeform 11">
                  <a:extLst>
                    <a:ext uri="{FF2B5EF4-FFF2-40B4-BE49-F238E27FC236}">
                      <a16:creationId xmlns:a16="http://schemas.microsoft.com/office/drawing/2014/main" id="{5AFF5484-6B62-4E8A-9B74-F1B24EE0D7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1056" y="6001927"/>
                  <a:ext cx="572500" cy="187666"/>
                </a:xfrm>
                <a:custGeom>
                  <a:avLst/>
                  <a:gdLst>
                    <a:gd name="T0" fmla="*/ 72 w 204"/>
                    <a:gd name="T1" fmla="*/ 62 h 67"/>
                    <a:gd name="T2" fmla="*/ 0 w 204"/>
                    <a:gd name="T3" fmla="*/ 0 h 67"/>
                    <a:gd name="T4" fmla="*/ 204 w 204"/>
                    <a:gd name="T5" fmla="*/ 0 h 67"/>
                    <a:gd name="T6" fmla="*/ 129 w 204"/>
                    <a:gd name="T7" fmla="*/ 62 h 67"/>
                    <a:gd name="T8" fmla="*/ 72 w 204"/>
                    <a:gd name="T9" fmla="*/ 6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4" h="67">
                      <a:moveTo>
                        <a:pt x="72" y="62"/>
                      </a:moveTo>
                      <a:cubicBezTo>
                        <a:pt x="41" y="55"/>
                        <a:pt x="13" y="37"/>
                        <a:pt x="0" y="0"/>
                      </a:cubicBezTo>
                      <a:cubicBezTo>
                        <a:pt x="68" y="0"/>
                        <a:pt x="135" y="0"/>
                        <a:pt x="204" y="0"/>
                      </a:cubicBezTo>
                      <a:cubicBezTo>
                        <a:pt x="192" y="38"/>
                        <a:pt x="162" y="56"/>
                        <a:pt x="129" y="62"/>
                      </a:cubicBezTo>
                      <a:cubicBezTo>
                        <a:pt x="110" y="66"/>
                        <a:pt x="90" y="67"/>
                        <a:pt x="72" y="62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" name="Freeform 12">
                  <a:extLst>
                    <a:ext uri="{FF2B5EF4-FFF2-40B4-BE49-F238E27FC236}">
                      <a16:creationId xmlns:a16="http://schemas.microsoft.com/office/drawing/2014/main" id="{90605EC7-175E-4120-9749-A5C7DA12E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401" y="1214651"/>
                  <a:ext cx="3062046" cy="3817460"/>
                </a:xfrm>
                <a:custGeom>
                  <a:avLst/>
                  <a:gdLst>
                    <a:gd name="T0" fmla="*/ 557 w 1090"/>
                    <a:gd name="T1" fmla="*/ 1359 h 1359"/>
                    <a:gd name="T2" fmla="*/ 397 w 1090"/>
                    <a:gd name="T3" fmla="*/ 1358 h 1359"/>
                    <a:gd name="T4" fmla="*/ 319 w 1090"/>
                    <a:gd name="T5" fmla="*/ 1296 h 1359"/>
                    <a:gd name="T6" fmla="*/ 157 w 1090"/>
                    <a:gd name="T7" fmla="*/ 907 h 1359"/>
                    <a:gd name="T8" fmla="*/ 39 w 1090"/>
                    <a:gd name="T9" fmla="*/ 618 h 1359"/>
                    <a:gd name="T10" fmla="*/ 309 w 1090"/>
                    <a:gd name="T11" fmla="*/ 96 h 1359"/>
                    <a:gd name="T12" fmla="*/ 924 w 1090"/>
                    <a:gd name="T13" fmla="*/ 174 h 1359"/>
                    <a:gd name="T14" fmla="*/ 1082 w 1090"/>
                    <a:gd name="T15" fmla="*/ 562 h 1359"/>
                    <a:gd name="T16" fmla="*/ 991 w 1090"/>
                    <a:gd name="T17" fmla="*/ 844 h 1359"/>
                    <a:gd name="T18" fmla="*/ 884 w 1090"/>
                    <a:gd name="T19" fmla="*/ 1033 h 1359"/>
                    <a:gd name="T20" fmla="*/ 800 w 1090"/>
                    <a:gd name="T21" fmla="*/ 1280 h 1359"/>
                    <a:gd name="T22" fmla="*/ 709 w 1090"/>
                    <a:gd name="T23" fmla="*/ 1359 h 1359"/>
                    <a:gd name="T24" fmla="*/ 557 w 1090"/>
                    <a:gd name="T25" fmla="*/ 13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0" h="1359">
                      <a:moveTo>
                        <a:pt x="557" y="1359"/>
                      </a:moveTo>
                      <a:cubicBezTo>
                        <a:pt x="504" y="1359"/>
                        <a:pt x="450" y="1359"/>
                        <a:pt x="397" y="1358"/>
                      </a:cubicBezTo>
                      <a:cubicBezTo>
                        <a:pt x="349" y="1358"/>
                        <a:pt x="325" y="1343"/>
                        <a:pt x="319" y="1296"/>
                      </a:cubicBezTo>
                      <a:cubicBezTo>
                        <a:pt x="299" y="1152"/>
                        <a:pt x="231" y="1029"/>
                        <a:pt x="157" y="907"/>
                      </a:cubicBezTo>
                      <a:cubicBezTo>
                        <a:pt x="103" y="817"/>
                        <a:pt x="58" y="723"/>
                        <a:pt x="39" y="618"/>
                      </a:cubicBezTo>
                      <a:cubicBezTo>
                        <a:pt x="0" y="401"/>
                        <a:pt x="106" y="185"/>
                        <a:pt x="309" y="96"/>
                      </a:cubicBezTo>
                      <a:cubicBezTo>
                        <a:pt x="527" y="0"/>
                        <a:pt x="738" y="17"/>
                        <a:pt x="924" y="174"/>
                      </a:cubicBezTo>
                      <a:cubicBezTo>
                        <a:pt x="1041" y="273"/>
                        <a:pt x="1090" y="408"/>
                        <a:pt x="1082" y="562"/>
                      </a:cubicBezTo>
                      <a:cubicBezTo>
                        <a:pt x="1077" y="664"/>
                        <a:pt x="1039" y="756"/>
                        <a:pt x="991" y="844"/>
                      </a:cubicBezTo>
                      <a:cubicBezTo>
                        <a:pt x="957" y="908"/>
                        <a:pt x="919" y="970"/>
                        <a:pt x="884" y="1033"/>
                      </a:cubicBezTo>
                      <a:cubicBezTo>
                        <a:pt x="841" y="1110"/>
                        <a:pt x="812" y="1192"/>
                        <a:pt x="800" y="1280"/>
                      </a:cubicBezTo>
                      <a:cubicBezTo>
                        <a:pt x="792" y="1340"/>
                        <a:pt x="769" y="1358"/>
                        <a:pt x="709" y="1359"/>
                      </a:cubicBezTo>
                      <a:cubicBezTo>
                        <a:pt x="658" y="1359"/>
                        <a:pt x="608" y="1359"/>
                        <a:pt x="557" y="1359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" name="Rounded Rectangle 588">
                  <a:extLst>
                    <a:ext uri="{FF2B5EF4-FFF2-40B4-BE49-F238E27FC236}">
                      <a16:creationId xmlns:a16="http://schemas.microsoft.com/office/drawing/2014/main" id="{0FDC3BD9-1CA2-45B7-A98F-1EC6147B0A7A}"/>
                    </a:ext>
                  </a:extLst>
                </p:cNvPr>
                <p:cNvSpPr/>
                <p:nvPr/>
              </p:nvSpPr>
              <p:spPr>
                <a:xfrm>
                  <a:off x="4084637" y="5104263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Rounded Rectangle 589">
                  <a:extLst>
                    <a:ext uri="{FF2B5EF4-FFF2-40B4-BE49-F238E27FC236}">
                      <a16:creationId xmlns:a16="http://schemas.microsoft.com/office/drawing/2014/main" id="{C74CF8A0-45D9-46D9-AFCB-EFE8E4D70B39}"/>
                    </a:ext>
                  </a:extLst>
                </p:cNvPr>
                <p:cNvSpPr/>
                <p:nvPr/>
              </p:nvSpPr>
              <p:spPr>
                <a:xfrm>
                  <a:off x="4084637" y="5399965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Rounded Rectangle 590">
                  <a:extLst>
                    <a:ext uri="{FF2B5EF4-FFF2-40B4-BE49-F238E27FC236}">
                      <a16:creationId xmlns:a16="http://schemas.microsoft.com/office/drawing/2014/main" id="{3B068C02-BFF5-4EC2-A877-12BD2A3A120E}"/>
                    </a:ext>
                  </a:extLst>
                </p:cNvPr>
                <p:cNvSpPr/>
                <p:nvPr/>
              </p:nvSpPr>
              <p:spPr>
                <a:xfrm>
                  <a:off x="4084637" y="5695667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0" name="Group 615">
                <a:extLst>
                  <a:ext uri="{FF2B5EF4-FFF2-40B4-BE49-F238E27FC236}">
                    <a16:creationId xmlns:a16="http://schemas.microsoft.com/office/drawing/2014/main" id="{D935A05D-3C4E-4C77-BB5B-79472581982A}"/>
                  </a:ext>
                </a:extLst>
              </p:cNvPr>
              <p:cNvGrpSpPr/>
              <p:nvPr/>
            </p:nvGrpSpPr>
            <p:grpSpPr>
              <a:xfrm rot="20487980">
                <a:off x="3497326" y="1314780"/>
                <a:ext cx="322998" cy="524777"/>
                <a:chOff x="3095401" y="1214651"/>
                <a:chExt cx="3062046" cy="4974942"/>
              </a:xfrm>
            </p:grpSpPr>
            <p:sp>
              <p:nvSpPr>
                <p:cNvPr id="103" name="Freeform 11">
                  <a:extLst>
                    <a:ext uri="{FF2B5EF4-FFF2-40B4-BE49-F238E27FC236}">
                      <a16:creationId xmlns:a16="http://schemas.microsoft.com/office/drawing/2014/main" id="{B97EA594-9B86-4C7A-9D46-C1A2ED826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1056" y="6001927"/>
                  <a:ext cx="572500" cy="187666"/>
                </a:xfrm>
                <a:custGeom>
                  <a:avLst/>
                  <a:gdLst>
                    <a:gd name="T0" fmla="*/ 72 w 204"/>
                    <a:gd name="T1" fmla="*/ 62 h 67"/>
                    <a:gd name="T2" fmla="*/ 0 w 204"/>
                    <a:gd name="T3" fmla="*/ 0 h 67"/>
                    <a:gd name="T4" fmla="*/ 204 w 204"/>
                    <a:gd name="T5" fmla="*/ 0 h 67"/>
                    <a:gd name="T6" fmla="*/ 129 w 204"/>
                    <a:gd name="T7" fmla="*/ 62 h 67"/>
                    <a:gd name="T8" fmla="*/ 72 w 204"/>
                    <a:gd name="T9" fmla="*/ 6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4" h="67">
                      <a:moveTo>
                        <a:pt x="72" y="62"/>
                      </a:moveTo>
                      <a:cubicBezTo>
                        <a:pt x="41" y="55"/>
                        <a:pt x="13" y="37"/>
                        <a:pt x="0" y="0"/>
                      </a:cubicBezTo>
                      <a:cubicBezTo>
                        <a:pt x="68" y="0"/>
                        <a:pt x="135" y="0"/>
                        <a:pt x="204" y="0"/>
                      </a:cubicBezTo>
                      <a:cubicBezTo>
                        <a:pt x="192" y="38"/>
                        <a:pt x="162" y="56"/>
                        <a:pt x="129" y="62"/>
                      </a:cubicBezTo>
                      <a:cubicBezTo>
                        <a:pt x="110" y="66"/>
                        <a:pt x="90" y="67"/>
                        <a:pt x="72" y="62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12">
                  <a:extLst>
                    <a:ext uri="{FF2B5EF4-FFF2-40B4-BE49-F238E27FC236}">
                      <a16:creationId xmlns:a16="http://schemas.microsoft.com/office/drawing/2014/main" id="{ABCFF3F9-043A-4AF1-B48B-83EA3F487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401" y="1214651"/>
                  <a:ext cx="3062046" cy="3817460"/>
                </a:xfrm>
                <a:custGeom>
                  <a:avLst/>
                  <a:gdLst>
                    <a:gd name="T0" fmla="*/ 557 w 1090"/>
                    <a:gd name="T1" fmla="*/ 1359 h 1359"/>
                    <a:gd name="T2" fmla="*/ 397 w 1090"/>
                    <a:gd name="T3" fmla="*/ 1358 h 1359"/>
                    <a:gd name="T4" fmla="*/ 319 w 1090"/>
                    <a:gd name="T5" fmla="*/ 1296 h 1359"/>
                    <a:gd name="T6" fmla="*/ 157 w 1090"/>
                    <a:gd name="T7" fmla="*/ 907 h 1359"/>
                    <a:gd name="T8" fmla="*/ 39 w 1090"/>
                    <a:gd name="T9" fmla="*/ 618 h 1359"/>
                    <a:gd name="T10" fmla="*/ 309 w 1090"/>
                    <a:gd name="T11" fmla="*/ 96 h 1359"/>
                    <a:gd name="T12" fmla="*/ 924 w 1090"/>
                    <a:gd name="T13" fmla="*/ 174 h 1359"/>
                    <a:gd name="T14" fmla="*/ 1082 w 1090"/>
                    <a:gd name="T15" fmla="*/ 562 h 1359"/>
                    <a:gd name="T16" fmla="*/ 991 w 1090"/>
                    <a:gd name="T17" fmla="*/ 844 h 1359"/>
                    <a:gd name="T18" fmla="*/ 884 w 1090"/>
                    <a:gd name="T19" fmla="*/ 1033 h 1359"/>
                    <a:gd name="T20" fmla="*/ 800 w 1090"/>
                    <a:gd name="T21" fmla="*/ 1280 h 1359"/>
                    <a:gd name="T22" fmla="*/ 709 w 1090"/>
                    <a:gd name="T23" fmla="*/ 1359 h 1359"/>
                    <a:gd name="T24" fmla="*/ 557 w 1090"/>
                    <a:gd name="T25" fmla="*/ 13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0" h="1359">
                      <a:moveTo>
                        <a:pt x="557" y="1359"/>
                      </a:moveTo>
                      <a:cubicBezTo>
                        <a:pt x="504" y="1359"/>
                        <a:pt x="450" y="1359"/>
                        <a:pt x="397" y="1358"/>
                      </a:cubicBezTo>
                      <a:cubicBezTo>
                        <a:pt x="349" y="1358"/>
                        <a:pt x="325" y="1343"/>
                        <a:pt x="319" y="1296"/>
                      </a:cubicBezTo>
                      <a:cubicBezTo>
                        <a:pt x="299" y="1152"/>
                        <a:pt x="231" y="1029"/>
                        <a:pt x="157" y="907"/>
                      </a:cubicBezTo>
                      <a:cubicBezTo>
                        <a:pt x="103" y="817"/>
                        <a:pt x="58" y="723"/>
                        <a:pt x="39" y="618"/>
                      </a:cubicBezTo>
                      <a:cubicBezTo>
                        <a:pt x="0" y="401"/>
                        <a:pt x="106" y="185"/>
                        <a:pt x="309" y="96"/>
                      </a:cubicBezTo>
                      <a:cubicBezTo>
                        <a:pt x="527" y="0"/>
                        <a:pt x="738" y="17"/>
                        <a:pt x="924" y="174"/>
                      </a:cubicBezTo>
                      <a:cubicBezTo>
                        <a:pt x="1041" y="273"/>
                        <a:pt x="1090" y="408"/>
                        <a:pt x="1082" y="562"/>
                      </a:cubicBezTo>
                      <a:cubicBezTo>
                        <a:pt x="1077" y="664"/>
                        <a:pt x="1039" y="756"/>
                        <a:pt x="991" y="844"/>
                      </a:cubicBezTo>
                      <a:cubicBezTo>
                        <a:pt x="957" y="908"/>
                        <a:pt x="919" y="970"/>
                        <a:pt x="884" y="1033"/>
                      </a:cubicBezTo>
                      <a:cubicBezTo>
                        <a:pt x="841" y="1110"/>
                        <a:pt x="812" y="1192"/>
                        <a:pt x="800" y="1280"/>
                      </a:cubicBezTo>
                      <a:cubicBezTo>
                        <a:pt x="792" y="1340"/>
                        <a:pt x="769" y="1358"/>
                        <a:pt x="709" y="1359"/>
                      </a:cubicBezTo>
                      <a:cubicBezTo>
                        <a:pt x="658" y="1359"/>
                        <a:pt x="608" y="1359"/>
                        <a:pt x="557" y="1359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Rounded Rectangle 618">
                  <a:extLst>
                    <a:ext uri="{FF2B5EF4-FFF2-40B4-BE49-F238E27FC236}">
                      <a16:creationId xmlns:a16="http://schemas.microsoft.com/office/drawing/2014/main" id="{96EAFB16-7FDF-480F-9C7D-AB659D1E589B}"/>
                    </a:ext>
                  </a:extLst>
                </p:cNvPr>
                <p:cNvSpPr/>
                <p:nvPr/>
              </p:nvSpPr>
              <p:spPr>
                <a:xfrm>
                  <a:off x="4084637" y="5104263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Rounded Rectangle 619">
                  <a:extLst>
                    <a:ext uri="{FF2B5EF4-FFF2-40B4-BE49-F238E27FC236}">
                      <a16:creationId xmlns:a16="http://schemas.microsoft.com/office/drawing/2014/main" id="{53312704-2DB7-4A59-B462-D2CEA142D338}"/>
                    </a:ext>
                  </a:extLst>
                </p:cNvPr>
                <p:cNvSpPr/>
                <p:nvPr/>
              </p:nvSpPr>
              <p:spPr>
                <a:xfrm>
                  <a:off x="4084637" y="5399965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Rounded Rectangle 620">
                  <a:extLst>
                    <a:ext uri="{FF2B5EF4-FFF2-40B4-BE49-F238E27FC236}">
                      <a16:creationId xmlns:a16="http://schemas.microsoft.com/office/drawing/2014/main" id="{83AF20DA-E0D6-4579-90D8-F783B5DC4F72}"/>
                    </a:ext>
                  </a:extLst>
                </p:cNvPr>
                <p:cNvSpPr/>
                <p:nvPr/>
              </p:nvSpPr>
              <p:spPr>
                <a:xfrm>
                  <a:off x="4084637" y="5695667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2" name="Group 627">
                <a:extLst>
                  <a:ext uri="{FF2B5EF4-FFF2-40B4-BE49-F238E27FC236}">
                    <a16:creationId xmlns:a16="http://schemas.microsoft.com/office/drawing/2014/main" id="{B020FD1F-FF34-4DBF-9D30-1E8CA77A4854}"/>
                  </a:ext>
                </a:extLst>
              </p:cNvPr>
              <p:cNvGrpSpPr/>
              <p:nvPr/>
            </p:nvGrpSpPr>
            <p:grpSpPr>
              <a:xfrm rot="20885668">
                <a:off x="2942522" y="2033971"/>
                <a:ext cx="322998" cy="524777"/>
                <a:chOff x="3095401" y="1214651"/>
                <a:chExt cx="3062046" cy="4974942"/>
              </a:xfrm>
            </p:grpSpPr>
            <p:sp>
              <p:nvSpPr>
                <p:cNvPr id="93" name="Freeform 11">
                  <a:extLst>
                    <a:ext uri="{FF2B5EF4-FFF2-40B4-BE49-F238E27FC236}">
                      <a16:creationId xmlns:a16="http://schemas.microsoft.com/office/drawing/2014/main" id="{8CA610E4-CBE8-4BB1-94D9-803BA680B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1056" y="6001927"/>
                  <a:ext cx="572500" cy="187666"/>
                </a:xfrm>
                <a:custGeom>
                  <a:avLst/>
                  <a:gdLst>
                    <a:gd name="T0" fmla="*/ 72 w 204"/>
                    <a:gd name="T1" fmla="*/ 62 h 67"/>
                    <a:gd name="T2" fmla="*/ 0 w 204"/>
                    <a:gd name="T3" fmla="*/ 0 h 67"/>
                    <a:gd name="T4" fmla="*/ 204 w 204"/>
                    <a:gd name="T5" fmla="*/ 0 h 67"/>
                    <a:gd name="T6" fmla="*/ 129 w 204"/>
                    <a:gd name="T7" fmla="*/ 62 h 67"/>
                    <a:gd name="T8" fmla="*/ 72 w 204"/>
                    <a:gd name="T9" fmla="*/ 6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4" h="67">
                      <a:moveTo>
                        <a:pt x="72" y="62"/>
                      </a:moveTo>
                      <a:cubicBezTo>
                        <a:pt x="41" y="55"/>
                        <a:pt x="13" y="37"/>
                        <a:pt x="0" y="0"/>
                      </a:cubicBezTo>
                      <a:cubicBezTo>
                        <a:pt x="68" y="0"/>
                        <a:pt x="135" y="0"/>
                        <a:pt x="204" y="0"/>
                      </a:cubicBezTo>
                      <a:cubicBezTo>
                        <a:pt x="192" y="38"/>
                        <a:pt x="162" y="56"/>
                        <a:pt x="129" y="62"/>
                      </a:cubicBezTo>
                      <a:cubicBezTo>
                        <a:pt x="110" y="66"/>
                        <a:pt x="90" y="67"/>
                        <a:pt x="72" y="62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12">
                  <a:extLst>
                    <a:ext uri="{FF2B5EF4-FFF2-40B4-BE49-F238E27FC236}">
                      <a16:creationId xmlns:a16="http://schemas.microsoft.com/office/drawing/2014/main" id="{7830C5BF-DF37-48F2-BC38-8BA6FBE08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401" y="1214651"/>
                  <a:ext cx="3062046" cy="3817460"/>
                </a:xfrm>
                <a:custGeom>
                  <a:avLst/>
                  <a:gdLst>
                    <a:gd name="T0" fmla="*/ 557 w 1090"/>
                    <a:gd name="T1" fmla="*/ 1359 h 1359"/>
                    <a:gd name="T2" fmla="*/ 397 w 1090"/>
                    <a:gd name="T3" fmla="*/ 1358 h 1359"/>
                    <a:gd name="T4" fmla="*/ 319 w 1090"/>
                    <a:gd name="T5" fmla="*/ 1296 h 1359"/>
                    <a:gd name="T6" fmla="*/ 157 w 1090"/>
                    <a:gd name="T7" fmla="*/ 907 h 1359"/>
                    <a:gd name="T8" fmla="*/ 39 w 1090"/>
                    <a:gd name="T9" fmla="*/ 618 h 1359"/>
                    <a:gd name="T10" fmla="*/ 309 w 1090"/>
                    <a:gd name="T11" fmla="*/ 96 h 1359"/>
                    <a:gd name="T12" fmla="*/ 924 w 1090"/>
                    <a:gd name="T13" fmla="*/ 174 h 1359"/>
                    <a:gd name="T14" fmla="*/ 1082 w 1090"/>
                    <a:gd name="T15" fmla="*/ 562 h 1359"/>
                    <a:gd name="T16" fmla="*/ 991 w 1090"/>
                    <a:gd name="T17" fmla="*/ 844 h 1359"/>
                    <a:gd name="T18" fmla="*/ 884 w 1090"/>
                    <a:gd name="T19" fmla="*/ 1033 h 1359"/>
                    <a:gd name="T20" fmla="*/ 800 w 1090"/>
                    <a:gd name="T21" fmla="*/ 1280 h 1359"/>
                    <a:gd name="T22" fmla="*/ 709 w 1090"/>
                    <a:gd name="T23" fmla="*/ 1359 h 1359"/>
                    <a:gd name="T24" fmla="*/ 557 w 1090"/>
                    <a:gd name="T25" fmla="*/ 13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0" h="1359">
                      <a:moveTo>
                        <a:pt x="557" y="1359"/>
                      </a:moveTo>
                      <a:cubicBezTo>
                        <a:pt x="504" y="1359"/>
                        <a:pt x="450" y="1359"/>
                        <a:pt x="397" y="1358"/>
                      </a:cubicBezTo>
                      <a:cubicBezTo>
                        <a:pt x="349" y="1358"/>
                        <a:pt x="325" y="1343"/>
                        <a:pt x="319" y="1296"/>
                      </a:cubicBezTo>
                      <a:cubicBezTo>
                        <a:pt x="299" y="1152"/>
                        <a:pt x="231" y="1029"/>
                        <a:pt x="157" y="907"/>
                      </a:cubicBezTo>
                      <a:cubicBezTo>
                        <a:pt x="103" y="817"/>
                        <a:pt x="58" y="723"/>
                        <a:pt x="39" y="618"/>
                      </a:cubicBezTo>
                      <a:cubicBezTo>
                        <a:pt x="0" y="401"/>
                        <a:pt x="106" y="185"/>
                        <a:pt x="309" y="96"/>
                      </a:cubicBezTo>
                      <a:cubicBezTo>
                        <a:pt x="527" y="0"/>
                        <a:pt x="738" y="17"/>
                        <a:pt x="924" y="174"/>
                      </a:cubicBezTo>
                      <a:cubicBezTo>
                        <a:pt x="1041" y="273"/>
                        <a:pt x="1090" y="408"/>
                        <a:pt x="1082" y="562"/>
                      </a:cubicBezTo>
                      <a:cubicBezTo>
                        <a:pt x="1077" y="664"/>
                        <a:pt x="1039" y="756"/>
                        <a:pt x="991" y="844"/>
                      </a:cubicBezTo>
                      <a:cubicBezTo>
                        <a:pt x="957" y="908"/>
                        <a:pt x="919" y="970"/>
                        <a:pt x="884" y="1033"/>
                      </a:cubicBezTo>
                      <a:cubicBezTo>
                        <a:pt x="841" y="1110"/>
                        <a:pt x="812" y="1192"/>
                        <a:pt x="800" y="1280"/>
                      </a:cubicBezTo>
                      <a:cubicBezTo>
                        <a:pt x="792" y="1340"/>
                        <a:pt x="769" y="1358"/>
                        <a:pt x="709" y="1359"/>
                      </a:cubicBezTo>
                      <a:cubicBezTo>
                        <a:pt x="658" y="1359"/>
                        <a:pt x="608" y="1359"/>
                        <a:pt x="557" y="1359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Rounded Rectangle 630">
                  <a:extLst>
                    <a:ext uri="{FF2B5EF4-FFF2-40B4-BE49-F238E27FC236}">
                      <a16:creationId xmlns:a16="http://schemas.microsoft.com/office/drawing/2014/main" id="{E89F6FEA-57B4-4939-9C8B-D603EE769D8D}"/>
                    </a:ext>
                  </a:extLst>
                </p:cNvPr>
                <p:cNvSpPr/>
                <p:nvPr/>
              </p:nvSpPr>
              <p:spPr>
                <a:xfrm>
                  <a:off x="4084637" y="5104263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Rounded Rectangle 631">
                  <a:extLst>
                    <a:ext uri="{FF2B5EF4-FFF2-40B4-BE49-F238E27FC236}">
                      <a16:creationId xmlns:a16="http://schemas.microsoft.com/office/drawing/2014/main" id="{EE08A356-6B96-4253-ADB5-FA1867514D30}"/>
                    </a:ext>
                  </a:extLst>
                </p:cNvPr>
                <p:cNvSpPr/>
                <p:nvPr/>
              </p:nvSpPr>
              <p:spPr>
                <a:xfrm>
                  <a:off x="4084637" y="5399965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Rounded Rectangle 632">
                  <a:extLst>
                    <a:ext uri="{FF2B5EF4-FFF2-40B4-BE49-F238E27FC236}">
                      <a16:creationId xmlns:a16="http://schemas.microsoft.com/office/drawing/2014/main" id="{D2AA989F-971A-4AF1-9723-B5E06B07EDAB}"/>
                    </a:ext>
                  </a:extLst>
                </p:cNvPr>
                <p:cNvSpPr/>
                <p:nvPr/>
              </p:nvSpPr>
              <p:spPr>
                <a:xfrm>
                  <a:off x="4084637" y="5695667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pic>
        <p:nvPicPr>
          <p:cNvPr id="183" name="Graphic 182" descr="Statistics outline">
            <a:extLst>
              <a:ext uri="{FF2B5EF4-FFF2-40B4-BE49-F238E27FC236}">
                <a16:creationId xmlns:a16="http://schemas.microsoft.com/office/drawing/2014/main" id="{7E66E3A2-662B-4219-A1C1-15350B447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9759" y="4129560"/>
            <a:ext cx="416826" cy="41682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703B5A3-B782-49A3-A034-9A2A8B735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6" name="Title 1">
            <a:extLst>
              <a:ext uri="{FF2B5EF4-FFF2-40B4-BE49-F238E27FC236}">
                <a16:creationId xmlns:a16="http://schemas.microsoft.com/office/drawing/2014/main" id="{32746731-B210-4C5B-9F43-9774E02C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 err="1">
                <a:latin typeface="EYInterstate Light" panose="02000506000000020004" pitchFamily="2" charset="0"/>
              </a:rPr>
              <a:t>Outcome</a:t>
            </a:r>
            <a:br>
              <a:rPr lang="es-ES" sz="3600" dirty="0">
                <a:latin typeface="EYInterstate Light" panose="02000506000000020004" pitchFamily="2" charset="0"/>
              </a:rPr>
            </a:br>
            <a:r>
              <a:rPr lang="es-ES" sz="2000" dirty="0" err="1">
                <a:latin typeface="EYInterstate Light" panose="02000506000000020004" pitchFamily="2" charset="0"/>
              </a:rPr>
              <a:t>Relevant</a:t>
            </a:r>
            <a:r>
              <a:rPr lang="es-ES" sz="2000" dirty="0">
                <a:latin typeface="EYInterstate Light" panose="02000506000000020004" pitchFamily="2" charset="0"/>
              </a:rPr>
              <a:t> </a:t>
            </a:r>
            <a:r>
              <a:rPr lang="es-ES" sz="2000" dirty="0" err="1">
                <a:latin typeface="EYInterstate Light" panose="02000506000000020004" pitchFamily="2" charset="0"/>
              </a:rPr>
              <a:t>aspects</a:t>
            </a:r>
            <a:r>
              <a:rPr lang="es-ES" sz="2000" dirty="0">
                <a:latin typeface="EYInterstate Light" panose="02000506000000020004" pitchFamily="2" charset="0"/>
              </a:rPr>
              <a:t> </a:t>
            </a:r>
            <a:r>
              <a:rPr lang="es-ES" sz="2000" dirty="0" err="1">
                <a:latin typeface="EYInterstate Light" panose="02000506000000020004" pitchFamily="2" charset="0"/>
              </a:rPr>
              <a:t>of</a:t>
            </a:r>
            <a:r>
              <a:rPr lang="es-ES" sz="2000" dirty="0">
                <a:latin typeface="EYInterstate Light" panose="02000506000000020004" pitchFamily="2" charset="0"/>
              </a:rPr>
              <a:t> </a:t>
            </a:r>
            <a:r>
              <a:rPr lang="es-ES" sz="2000" dirty="0" err="1">
                <a:latin typeface="EYInterstate Light" panose="02000506000000020004" pitchFamily="2" charset="0"/>
              </a:rPr>
              <a:t>the</a:t>
            </a:r>
            <a:r>
              <a:rPr lang="es-ES" sz="2000" dirty="0">
                <a:latin typeface="EYInterstate Light" panose="02000506000000020004" pitchFamily="2" charset="0"/>
              </a:rPr>
              <a:t> </a:t>
            </a:r>
            <a:r>
              <a:rPr lang="es-ES" sz="2000" dirty="0" err="1">
                <a:latin typeface="EYInterstate Light" panose="02000506000000020004" pitchFamily="2" charset="0"/>
              </a:rPr>
              <a:t>study</a:t>
            </a:r>
            <a:br>
              <a:rPr lang="es-ES" sz="3600" dirty="0">
                <a:latin typeface="EYInterstate Light" panose="02000506000000020004" pitchFamily="2" charset="0"/>
              </a:rPr>
            </a:br>
            <a:endParaRPr lang="es-ES" sz="2400" dirty="0">
              <a:latin typeface="EYInterstate Light" panose="02000506000000020004" pitchFamily="2" charset="0"/>
            </a:endParaRPr>
          </a:p>
        </p:txBody>
      </p:sp>
      <p:pic>
        <p:nvPicPr>
          <p:cNvPr id="188" name="Graphic 187" descr="Office worker female outline">
            <a:extLst>
              <a:ext uri="{FF2B5EF4-FFF2-40B4-BE49-F238E27FC236}">
                <a16:creationId xmlns:a16="http://schemas.microsoft.com/office/drawing/2014/main" id="{8C2AE82D-BB46-4E2E-8AC0-68E52D5D2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076" y="2812346"/>
            <a:ext cx="366090" cy="366090"/>
          </a:xfrm>
          <a:prstGeom prst="rect">
            <a:avLst/>
          </a:prstGeom>
        </p:spPr>
      </p:pic>
      <p:pic>
        <p:nvPicPr>
          <p:cNvPr id="190" name="Graphic 189" descr="Dress outline">
            <a:extLst>
              <a:ext uri="{FF2B5EF4-FFF2-40B4-BE49-F238E27FC236}">
                <a16:creationId xmlns:a16="http://schemas.microsoft.com/office/drawing/2014/main" id="{C35A08D2-59B5-4949-A4CC-CB75733B0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9667" y="5354447"/>
            <a:ext cx="400709" cy="40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4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</TotalTime>
  <Words>753</Words>
  <Application>Microsoft Office PowerPoint</Application>
  <PresentationFormat>Widescreen</PresentationFormat>
  <Paragraphs>124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EYInterstate</vt:lpstr>
      <vt:lpstr>EYInterstate Light</vt:lpstr>
      <vt:lpstr>Wingdings</vt:lpstr>
      <vt:lpstr>Office Theme</vt:lpstr>
      <vt:lpstr>PowerPoint Presentation</vt:lpstr>
      <vt:lpstr>Our insights</vt:lpstr>
      <vt:lpstr>Agenda</vt:lpstr>
      <vt:lpstr>Introducción Previo estudio y metas</vt:lpstr>
      <vt:lpstr>Variables</vt:lpstr>
      <vt:lpstr>Data cleaning</vt:lpstr>
      <vt:lpstr>Variables Influencia en ‘price_readiness’</vt:lpstr>
      <vt:lpstr>Modelo Precisión</vt:lpstr>
      <vt:lpstr>Outcome Relevant aspects of the study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Maria Accorsi Ruttgers</dc:creator>
  <cp:lastModifiedBy>Cristina Maria Accorsi Ruttgers</cp:lastModifiedBy>
  <cp:revision>54</cp:revision>
  <dcterms:created xsi:type="dcterms:W3CDTF">2022-12-18T19:19:06Z</dcterms:created>
  <dcterms:modified xsi:type="dcterms:W3CDTF">2022-12-22T16:01:04Z</dcterms:modified>
</cp:coreProperties>
</file>